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HGSKyokashotai" panose="02020600000000000000" pitchFamily="18" charset="-128"/>
      <p:regular r:id="rId10"/>
    </p:embeddedFont>
    <p:embeddedFont>
      <p:font typeface="Caveat" panose="020B0604020202020204" charset="0"/>
      <p:regular r:id="rId11"/>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5">
  <p:cSld name="AUTOLAYOUT_9">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txBox="1">
            <a:spLocks noGrp="1"/>
          </p:cNvSpPr>
          <p:nvPr>
            <p:ph type="body" idx="1"/>
          </p:nvPr>
        </p:nvSpPr>
        <p:spPr>
          <a:xfrm>
            <a:off x="317425" y="942975"/>
            <a:ext cx="2350800" cy="31248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12" name="Google Shape;12;p2"/>
          <p:cNvSpPr txBox="1">
            <a:spLocks noGrp="1"/>
          </p:cNvSpPr>
          <p:nvPr>
            <p:ph type="body" idx="2"/>
          </p:nvPr>
        </p:nvSpPr>
        <p:spPr>
          <a:xfrm>
            <a:off x="2745898" y="942975"/>
            <a:ext cx="2350800" cy="31248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1" name="Google Shape;61;p1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2" name="Google Shape;62;p1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3" name="Google Shape;63;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6" name="Google Shape;6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69" name="Google Shape;69;p1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0" name="Google Shape;70;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3" name="Google Shape;7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4"/>
        <p:cNvGrpSpPr/>
        <p:nvPr/>
      </p:nvGrpSpPr>
      <p:grpSpPr>
        <a:xfrm>
          <a:off x="0" y="0"/>
          <a:ext cx="0" cy="0"/>
          <a:chOff x="0" y="0"/>
          <a:chExt cx="0" cy="0"/>
        </a:xfrm>
      </p:grpSpPr>
      <p:sp>
        <p:nvSpPr>
          <p:cNvPr id="75" name="Google Shape;75;p1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lvl="0" indent="-228600" algn="l">
              <a:lnSpc>
                <a:spcPct val="100000"/>
              </a:lnSpc>
              <a:spcBef>
                <a:spcPts val="0"/>
              </a:spcBef>
              <a:spcAft>
                <a:spcPts val="0"/>
              </a:spcAft>
              <a:buSzPts val="1800"/>
              <a:buNone/>
              <a:defRPr/>
            </a:lvl1pPr>
          </a:lstStyle>
          <a:p>
            <a:endParaRPr/>
          </a:p>
        </p:txBody>
      </p:sp>
      <p:sp>
        <p:nvSpPr>
          <p:cNvPr id="76" name="Google Shape;76;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7"/>
        <p:cNvGrpSpPr/>
        <p:nvPr/>
      </p:nvGrpSpPr>
      <p:grpSpPr>
        <a:xfrm>
          <a:off x="0" y="0"/>
          <a:ext cx="0" cy="0"/>
          <a:chOff x="0" y="0"/>
          <a:chExt cx="0" cy="0"/>
        </a:xfrm>
      </p:grpSpPr>
      <p:sp>
        <p:nvSpPr>
          <p:cNvPr id="78" name="Google Shape;78;p1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9" name="Google Shape;79;p1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80" name="Google Shape;8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14"/>
        <p:cNvGrpSpPr/>
        <p:nvPr/>
      </p:nvGrpSpPr>
      <p:grpSpPr>
        <a:xfrm>
          <a:off x="0" y="0"/>
          <a:ext cx="0" cy="0"/>
          <a:chOff x="0" y="0"/>
          <a:chExt cx="0" cy="0"/>
        </a:xfrm>
      </p:grpSpPr>
      <p:sp>
        <p:nvSpPr>
          <p:cNvPr id="15" name="Google Shape;15;p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 name="Google Shape;16;p3"/>
          <p:cNvGrpSpPr/>
          <p:nvPr/>
        </p:nvGrpSpPr>
        <p:grpSpPr>
          <a:xfrm>
            <a:off x="0" y="0"/>
            <a:ext cx="9144000" cy="1277100"/>
            <a:chOff x="0" y="0"/>
            <a:chExt cx="9144000" cy="1277100"/>
          </a:xfrm>
        </p:grpSpPr>
        <p:sp>
          <p:nvSpPr>
            <p:cNvPr id="17" name="Google Shape;17;p3"/>
            <p:cNvSpPr/>
            <p:nvPr/>
          </p:nvSpPr>
          <p:spPr>
            <a:xfrm>
              <a:off x="0" y="0"/>
              <a:ext cx="9144000" cy="1277100"/>
            </a:xfrm>
            <a:prstGeom prst="rect">
              <a:avLst/>
            </a:prstGeom>
            <a:solidFill>
              <a:srgbClr val="FF9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
            <p:cNvSpPr/>
            <p:nvPr/>
          </p:nvSpPr>
          <p:spPr>
            <a:xfrm>
              <a:off x="8620200" y="3810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
            <p:cNvSpPr/>
            <p:nvPr/>
          </p:nvSpPr>
          <p:spPr>
            <a:xfrm>
              <a:off x="8477400" y="5187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 name="Google Shape;20;p3"/>
          <p:cNvSpPr txBox="1">
            <a:spLocks noGrp="1"/>
          </p:cNvSpPr>
          <p:nvPr>
            <p:ph type="title"/>
          </p:nvPr>
        </p:nvSpPr>
        <p:spPr>
          <a:xfrm>
            <a:off x="311700" y="478025"/>
            <a:ext cx="8054100" cy="6408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2800"/>
              <a:buNone/>
              <a:defRPr sz="2400">
                <a:solidFill>
                  <a:srgbClr val="FFFFFF"/>
                </a:solidFill>
              </a:defRPr>
            </a:lvl1pPr>
            <a:lvl2pPr lvl="1" algn="l">
              <a:lnSpc>
                <a:spcPct val="100000"/>
              </a:lnSpc>
              <a:spcBef>
                <a:spcPts val="0"/>
              </a:spcBef>
              <a:spcAft>
                <a:spcPts val="0"/>
              </a:spcAft>
              <a:buSzPts val="2800"/>
              <a:buNone/>
              <a:defRPr sz="2400">
                <a:solidFill>
                  <a:srgbClr val="FFFFFF"/>
                </a:solidFill>
              </a:defRPr>
            </a:lvl2pPr>
            <a:lvl3pPr lvl="2" algn="l">
              <a:lnSpc>
                <a:spcPct val="100000"/>
              </a:lnSpc>
              <a:spcBef>
                <a:spcPts val="0"/>
              </a:spcBef>
              <a:spcAft>
                <a:spcPts val="0"/>
              </a:spcAft>
              <a:buSzPts val="2800"/>
              <a:buNone/>
              <a:defRPr sz="2400">
                <a:solidFill>
                  <a:srgbClr val="FFFFFF"/>
                </a:solidFill>
              </a:defRPr>
            </a:lvl3pPr>
            <a:lvl4pPr lvl="3" algn="l">
              <a:lnSpc>
                <a:spcPct val="100000"/>
              </a:lnSpc>
              <a:spcBef>
                <a:spcPts val="0"/>
              </a:spcBef>
              <a:spcAft>
                <a:spcPts val="0"/>
              </a:spcAft>
              <a:buSzPts val="2800"/>
              <a:buNone/>
              <a:defRPr sz="2400">
                <a:solidFill>
                  <a:srgbClr val="FFFFFF"/>
                </a:solidFill>
              </a:defRPr>
            </a:lvl4pPr>
            <a:lvl5pPr lvl="4" algn="l">
              <a:lnSpc>
                <a:spcPct val="100000"/>
              </a:lnSpc>
              <a:spcBef>
                <a:spcPts val="0"/>
              </a:spcBef>
              <a:spcAft>
                <a:spcPts val="0"/>
              </a:spcAft>
              <a:buSzPts val="2800"/>
              <a:buNone/>
              <a:defRPr sz="2400">
                <a:solidFill>
                  <a:srgbClr val="FFFFFF"/>
                </a:solidFill>
              </a:defRPr>
            </a:lvl5pPr>
            <a:lvl6pPr lvl="5" algn="l">
              <a:lnSpc>
                <a:spcPct val="100000"/>
              </a:lnSpc>
              <a:spcBef>
                <a:spcPts val="0"/>
              </a:spcBef>
              <a:spcAft>
                <a:spcPts val="0"/>
              </a:spcAft>
              <a:buSzPts val="2800"/>
              <a:buNone/>
              <a:defRPr sz="2400">
                <a:solidFill>
                  <a:srgbClr val="FFFFFF"/>
                </a:solidFill>
              </a:defRPr>
            </a:lvl6pPr>
            <a:lvl7pPr lvl="6" algn="l">
              <a:lnSpc>
                <a:spcPct val="100000"/>
              </a:lnSpc>
              <a:spcBef>
                <a:spcPts val="0"/>
              </a:spcBef>
              <a:spcAft>
                <a:spcPts val="0"/>
              </a:spcAft>
              <a:buSzPts val="2800"/>
              <a:buNone/>
              <a:defRPr sz="2400">
                <a:solidFill>
                  <a:srgbClr val="FFFFFF"/>
                </a:solidFill>
              </a:defRPr>
            </a:lvl7pPr>
            <a:lvl8pPr lvl="7" algn="l">
              <a:lnSpc>
                <a:spcPct val="100000"/>
              </a:lnSpc>
              <a:spcBef>
                <a:spcPts val="0"/>
              </a:spcBef>
              <a:spcAft>
                <a:spcPts val="0"/>
              </a:spcAft>
              <a:buSzPts val="2800"/>
              <a:buNone/>
              <a:defRPr sz="2400">
                <a:solidFill>
                  <a:srgbClr val="FFFFFF"/>
                </a:solidFill>
              </a:defRPr>
            </a:lvl8pPr>
            <a:lvl9pPr lvl="8" algn="l">
              <a:lnSpc>
                <a:spcPct val="100000"/>
              </a:lnSpc>
              <a:spcBef>
                <a:spcPts val="0"/>
              </a:spcBef>
              <a:spcAft>
                <a:spcPts val="0"/>
              </a:spcAft>
              <a:buSzPts val="2800"/>
              <a:buNone/>
              <a:defRPr sz="2400">
                <a:solidFill>
                  <a:srgbClr val="FFFFFF"/>
                </a:solidFill>
              </a:defRPr>
            </a:lvl9pPr>
          </a:lstStyle>
          <a:p>
            <a:endParaRPr/>
          </a:p>
        </p:txBody>
      </p:sp>
      <p:sp>
        <p:nvSpPr>
          <p:cNvPr id="21" name="Google Shape;21;p3"/>
          <p:cNvSpPr txBox="1">
            <a:spLocks noGrp="1"/>
          </p:cNvSpPr>
          <p:nvPr>
            <p:ph type="body" idx="1"/>
          </p:nvPr>
        </p:nvSpPr>
        <p:spPr>
          <a:xfrm>
            <a:off x="311700" y="1507025"/>
            <a:ext cx="3999900" cy="3152700"/>
          </a:xfrm>
          <a:prstGeom prst="rect">
            <a:avLst/>
          </a:prstGeom>
          <a:noFill/>
          <a:ln>
            <a:noFill/>
          </a:ln>
        </p:spPr>
        <p:txBody>
          <a:bodyPr spcFirstLastPara="1" wrap="square" lIns="91425" tIns="91425" rIns="91425" bIns="91425" anchor="t" anchorCtr="0"/>
          <a:lstStyle>
            <a:lvl1pPr marL="457200" lvl="0" indent="-304800" algn="l">
              <a:lnSpc>
                <a:spcPct val="115000"/>
              </a:lnSpc>
              <a:spcBef>
                <a:spcPts val="0"/>
              </a:spcBef>
              <a:spcAft>
                <a:spcPts val="0"/>
              </a:spcAft>
              <a:buClr>
                <a:srgbClr val="284F7D"/>
              </a:buClr>
              <a:buSzPts val="1200"/>
              <a:buChar char="●"/>
              <a:defRPr sz="1200">
                <a:solidFill>
                  <a:srgbClr val="FF9900"/>
                </a:solidFill>
              </a:defRPr>
            </a:lvl1pPr>
            <a:lvl2pPr marL="914400" lvl="1" indent="-292100" algn="l">
              <a:lnSpc>
                <a:spcPct val="115000"/>
              </a:lnSpc>
              <a:spcBef>
                <a:spcPts val="1600"/>
              </a:spcBef>
              <a:spcAft>
                <a:spcPts val="0"/>
              </a:spcAft>
              <a:buClr>
                <a:srgbClr val="284F7D"/>
              </a:buClr>
              <a:buSzPts val="1000"/>
              <a:buChar char="○"/>
              <a:defRPr sz="1000">
                <a:solidFill>
                  <a:srgbClr val="FF9900"/>
                </a:solidFill>
              </a:defRPr>
            </a:lvl2pPr>
            <a:lvl3pPr marL="1371600" lvl="2" indent="-292100" algn="l">
              <a:lnSpc>
                <a:spcPct val="115000"/>
              </a:lnSpc>
              <a:spcBef>
                <a:spcPts val="1600"/>
              </a:spcBef>
              <a:spcAft>
                <a:spcPts val="0"/>
              </a:spcAft>
              <a:buClr>
                <a:srgbClr val="284F7D"/>
              </a:buClr>
              <a:buSzPts val="1000"/>
              <a:buChar char="■"/>
              <a:defRPr sz="1000">
                <a:solidFill>
                  <a:srgbClr val="FF9900"/>
                </a:solidFill>
              </a:defRPr>
            </a:lvl3pPr>
            <a:lvl4pPr marL="1828800" lvl="3" indent="-292100" algn="l">
              <a:lnSpc>
                <a:spcPct val="115000"/>
              </a:lnSpc>
              <a:spcBef>
                <a:spcPts val="1600"/>
              </a:spcBef>
              <a:spcAft>
                <a:spcPts val="0"/>
              </a:spcAft>
              <a:buClr>
                <a:srgbClr val="284F7D"/>
              </a:buClr>
              <a:buSzPts val="1000"/>
              <a:buChar char="●"/>
              <a:defRPr sz="1000">
                <a:solidFill>
                  <a:srgbClr val="FF9900"/>
                </a:solidFill>
              </a:defRPr>
            </a:lvl4pPr>
            <a:lvl5pPr marL="2286000" lvl="4" indent="-292100" algn="l">
              <a:lnSpc>
                <a:spcPct val="115000"/>
              </a:lnSpc>
              <a:spcBef>
                <a:spcPts val="1600"/>
              </a:spcBef>
              <a:spcAft>
                <a:spcPts val="0"/>
              </a:spcAft>
              <a:buClr>
                <a:srgbClr val="284F7D"/>
              </a:buClr>
              <a:buSzPts val="1000"/>
              <a:buChar char="○"/>
              <a:defRPr sz="1000">
                <a:solidFill>
                  <a:srgbClr val="FF9900"/>
                </a:solidFill>
              </a:defRPr>
            </a:lvl5pPr>
            <a:lvl6pPr marL="2743200" lvl="5" indent="-292100" algn="l">
              <a:lnSpc>
                <a:spcPct val="115000"/>
              </a:lnSpc>
              <a:spcBef>
                <a:spcPts val="1600"/>
              </a:spcBef>
              <a:spcAft>
                <a:spcPts val="0"/>
              </a:spcAft>
              <a:buClr>
                <a:srgbClr val="284F7D"/>
              </a:buClr>
              <a:buSzPts val="1000"/>
              <a:buChar char="■"/>
              <a:defRPr sz="1000">
                <a:solidFill>
                  <a:srgbClr val="FF9900"/>
                </a:solidFill>
              </a:defRPr>
            </a:lvl6pPr>
            <a:lvl7pPr marL="3200400" lvl="6" indent="-292100" algn="l">
              <a:lnSpc>
                <a:spcPct val="115000"/>
              </a:lnSpc>
              <a:spcBef>
                <a:spcPts val="1600"/>
              </a:spcBef>
              <a:spcAft>
                <a:spcPts val="0"/>
              </a:spcAft>
              <a:buClr>
                <a:srgbClr val="284F7D"/>
              </a:buClr>
              <a:buSzPts val="1000"/>
              <a:buChar char="●"/>
              <a:defRPr sz="1000">
                <a:solidFill>
                  <a:srgbClr val="FF9900"/>
                </a:solidFill>
              </a:defRPr>
            </a:lvl7pPr>
            <a:lvl8pPr marL="3657600" lvl="7" indent="-292100" algn="l">
              <a:lnSpc>
                <a:spcPct val="115000"/>
              </a:lnSpc>
              <a:spcBef>
                <a:spcPts val="1600"/>
              </a:spcBef>
              <a:spcAft>
                <a:spcPts val="0"/>
              </a:spcAft>
              <a:buClr>
                <a:srgbClr val="284F7D"/>
              </a:buClr>
              <a:buSzPts val="1000"/>
              <a:buChar char="○"/>
              <a:defRPr sz="1000">
                <a:solidFill>
                  <a:srgbClr val="FF9900"/>
                </a:solidFill>
              </a:defRPr>
            </a:lvl8pPr>
            <a:lvl9pPr marL="4114800" lvl="8" indent="-292100" algn="l">
              <a:lnSpc>
                <a:spcPct val="115000"/>
              </a:lnSpc>
              <a:spcBef>
                <a:spcPts val="1600"/>
              </a:spcBef>
              <a:spcAft>
                <a:spcPts val="1600"/>
              </a:spcAft>
              <a:buClr>
                <a:srgbClr val="284F7D"/>
              </a:buClr>
              <a:buSzPts val="1000"/>
              <a:buChar char="■"/>
              <a:defRPr sz="1000">
                <a:solidFill>
                  <a:srgbClr val="FF9900"/>
                </a:solidFill>
              </a:defRPr>
            </a:lvl9pPr>
          </a:lstStyle>
          <a:p>
            <a:endParaRPr/>
          </a:p>
        </p:txBody>
      </p:sp>
      <p:sp>
        <p:nvSpPr>
          <p:cNvPr id="22" name="Google Shape;22;p3"/>
          <p:cNvSpPr txBox="1">
            <a:spLocks noGrp="1"/>
          </p:cNvSpPr>
          <p:nvPr>
            <p:ph type="body" idx="2"/>
          </p:nvPr>
        </p:nvSpPr>
        <p:spPr>
          <a:xfrm>
            <a:off x="4832400" y="1507025"/>
            <a:ext cx="3999900" cy="3152700"/>
          </a:xfrm>
          <a:prstGeom prst="rect">
            <a:avLst/>
          </a:prstGeom>
          <a:noFill/>
          <a:ln>
            <a:noFill/>
          </a:ln>
        </p:spPr>
        <p:txBody>
          <a:bodyPr spcFirstLastPara="1" wrap="square" lIns="91425" tIns="91425" rIns="91425" bIns="91425" anchor="t" anchorCtr="0"/>
          <a:lstStyle>
            <a:lvl1pPr marL="457200" lvl="0" indent="-304800" algn="l">
              <a:lnSpc>
                <a:spcPct val="115000"/>
              </a:lnSpc>
              <a:spcBef>
                <a:spcPts val="0"/>
              </a:spcBef>
              <a:spcAft>
                <a:spcPts val="0"/>
              </a:spcAft>
              <a:buClr>
                <a:srgbClr val="284F7D"/>
              </a:buClr>
              <a:buSzPts val="1200"/>
              <a:buChar char="●"/>
              <a:defRPr sz="1200">
                <a:solidFill>
                  <a:srgbClr val="FF9900"/>
                </a:solidFill>
              </a:defRPr>
            </a:lvl1pPr>
            <a:lvl2pPr marL="914400" lvl="1" indent="-292100" algn="l">
              <a:lnSpc>
                <a:spcPct val="115000"/>
              </a:lnSpc>
              <a:spcBef>
                <a:spcPts val="1600"/>
              </a:spcBef>
              <a:spcAft>
                <a:spcPts val="0"/>
              </a:spcAft>
              <a:buClr>
                <a:srgbClr val="284F7D"/>
              </a:buClr>
              <a:buSzPts val="1000"/>
              <a:buChar char="○"/>
              <a:defRPr sz="1000">
                <a:solidFill>
                  <a:srgbClr val="FF9900"/>
                </a:solidFill>
              </a:defRPr>
            </a:lvl2pPr>
            <a:lvl3pPr marL="1371600" lvl="2" indent="-292100" algn="l">
              <a:lnSpc>
                <a:spcPct val="115000"/>
              </a:lnSpc>
              <a:spcBef>
                <a:spcPts val="1600"/>
              </a:spcBef>
              <a:spcAft>
                <a:spcPts val="0"/>
              </a:spcAft>
              <a:buClr>
                <a:srgbClr val="284F7D"/>
              </a:buClr>
              <a:buSzPts val="1000"/>
              <a:buChar char="■"/>
              <a:defRPr sz="1000">
                <a:solidFill>
                  <a:srgbClr val="FF9900"/>
                </a:solidFill>
              </a:defRPr>
            </a:lvl3pPr>
            <a:lvl4pPr marL="1828800" lvl="3" indent="-292100" algn="l">
              <a:lnSpc>
                <a:spcPct val="115000"/>
              </a:lnSpc>
              <a:spcBef>
                <a:spcPts val="1600"/>
              </a:spcBef>
              <a:spcAft>
                <a:spcPts val="0"/>
              </a:spcAft>
              <a:buClr>
                <a:srgbClr val="284F7D"/>
              </a:buClr>
              <a:buSzPts val="1000"/>
              <a:buChar char="●"/>
              <a:defRPr sz="1000">
                <a:solidFill>
                  <a:srgbClr val="FF9900"/>
                </a:solidFill>
              </a:defRPr>
            </a:lvl4pPr>
            <a:lvl5pPr marL="2286000" lvl="4" indent="-292100" algn="l">
              <a:lnSpc>
                <a:spcPct val="115000"/>
              </a:lnSpc>
              <a:spcBef>
                <a:spcPts val="1600"/>
              </a:spcBef>
              <a:spcAft>
                <a:spcPts val="0"/>
              </a:spcAft>
              <a:buClr>
                <a:srgbClr val="284F7D"/>
              </a:buClr>
              <a:buSzPts val="1000"/>
              <a:buChar char="○"/>
              <a:defRPr sz="1000">
                <a:solidFill>
                  <a:srgbClr val="FF9900"/>
                </a:solidFill>
              </a:defRPr>
            </a:lvl5pPr>
            <a:lvl6pPr marL="2743200" lvl="5" indent="-292100" algn="l">
              <a:lnSpc>
                <a:spcPct val="115000"/>
              </a:lnSpc>
              <a:spcBef>
                <a:spcPts val="1600"/>
              </a:spcBef>
              <a:spcAft>
                <a:spcPts val="0"/>
              </a:spcAft>
              <a:buClr>
                <a:srgbClr val="284F7D"/>
              </a:buClr>
              <a:buSzPts val="1000"/>
              <a:buChar char="■"/>
              <a:defRPr sz="1000">
                <a:solidFill>
                  <a:srgbClr val="FF9900"/>
                </a:solidFill>
              </a:defRPr>
            </a:lvl6pPr>
            <a:lvl7pPr marL="3200400" lvl="6" indent="-292100" algn="l">
              <a:lnSpc>
                <a:spcPct val="115000"/>
              </a:lnSpc>
              <a:spcBef>
                <a:spcPts val="1600"/>
              </a:spcBef>
              <a:spcAft>
                <a:spcPts val="0"/>
              </a:spcAft>
              <a:buClr>
                <a:srgbClr val="284F7D"/>
              </a:buClr>
              <a:buSzPts val="1000"/>
              <a:buChar char="●"/>
              <a:defRPr sz="1000">
                <a:solidFill>
                  <a:srgbClr val="FF9900"/>
                </a:solidFill>
              </a:defRPr>
            </a:lvl7pPr>
            <a:lvl8pPr marL="3657600" lvl="7" indent="-292100" algn="l">
              <a:lnSpc>
                <a:spcPct val="115000"/>
              </a:lnSpc>
              <a:spcBef>
                <a:spcPts val="1600"/>
              </a:spcBef>
              <a:spcAft>
                <a:spcPts val="0"/>
              </a:spcAft>
              <a:buClr>
                <a:srgbClr val="284F7D"/>
              </a:buClr>
              <a:buSzPts val="1000"/>
              <a:buChar char="○"/>
              <a:defRPr sz="1000">
                <a:solidFill>
                  <a:srgbClr val="FF9900"/>
                </a:solidFill>
              </a:defRPr>
            </a:lvl8pPr>
            <a:lvl9pPr marL="4114800" lvl="8" indent="-292100" algn="l">
              <a:lnSpc>
                <a:spcPct val="115000"/>
              </a:lnSpc>
              <a:spcBef>
                <a:spcPts val="1600"/>
              </a:spcBef>
              <a:spcAft>
                <a:spcPts val="1600"/>
              </a:spcAft>
              <a:buClr>
                <a:srgbClr val="284F7D"/>
              </a:buClr>
              <a:buSzPts val="1000"/>
              <a:buChar char="■"/>
              <a:defRPr sz="1000">
                <a:solidFill>
                  <a:srgbClr val="FF9900"/>
                </a:solidFill>
              </a:defRPr>
            </a:lvl9pPr>
          </a:lstStyle>
          <a:p>
            <a:endParaRPr/>
          </a:p>
        </p:txBody>
      </p:sp>
      <p:sp>
        <p:nvSpPr>
          <p:cNvPr id="23" name="Google Shape;2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3">
  <p:cSld name="AUTOLAYOUT_7">
    <p:bg>
      <p:bgPr>
        <a:solidFill>
          <a:srgbClr val="FFFFFF"/>
        </a:solidFill>
        <a:effectLst/>
      </p:bgPr>
    </p:bg>
    <p:spTree>
      <p:nvGrpSpPr>
        <p:cNvPr id="1" name="Shape 24"/>
        <p:cNvGrpSpPr/>
        <p:nvPr/>
      </p:nvGrpSpPr>
      <p:grpSpPr>
        <a:xfrm>
          <a:off x="0" y="0"/>
          <a:ext cx="0" cy="0"/>
          <a:chOff x="0" y="0"/>
          <a:chExt cx="0" cy="0"/>
        </a:xfrm>
      </p:grpSpPr>
      <p:sp>
        <p:nvSpPr>
          <p:cNvPr id="25" name="Google Shape;25;p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
          <p:cNvSpPr txBox="1">
            <a:spLocks noGrp="1"/>
          </p:cNvSpPr>
          <p:nvPr>
            <p:ph type="title"/>
          </p:nvPr>
        </p:nvSpPr>
        <p:spPr>
          <a:xfrm>
            <a:off x="4049113" y="307825"/>
            <a:ext cx="4779300" cy="14181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Clr>
                <a:schemeClr val="dk1"/>
              </a:buClr>
              <a:buSzPts val="3000"/>
              <a:buNone/>
              <a:defRPr sz="3000">
                <a:solidFill>
                  <a:srgbClr val="FF9900"/>
                </a:solidFill>
              </a:defRPr>
            </a:lvl1pPr>
            <a:lvl2pPr lvl="1" algn="l">
              <a:lnSpc>
                <a:spcPct val="100000"/>
              </a:lnSpc>
              <a:spcBef>
                <a:spcPts val="0"/>
              </a:spcBef>
              <a:spcAft>
                <a:spcPts val="0"/>
              </a:spcAft>
              <a:buClr>
                <a:schemeClr val="dk1"/>
              </a:buClr>
              <a:buSzPts val="3000"/>
              <a:buNone/>
              <a:defRPr sz="3000">
                <a:solidFill>
                  <a:srgbClr val="FF9900"/>
                </a:solidFill>
              </a:defRPr>
            </a:lvl2pPr>
            <a:lvl3pPr lvl="2" algn="l">
              <a:lnSpc>
                <a:spcPct val="100000"/>
              </a:lnSpc>
              <a:spcBef>
                <a:spcPts val="0"/>
              </a:spcBef>
              <a:spcAft>
                <a:spcPts val="0"/>
              </a:spcAft>
              <a:buClr>
                <a:schemeClr val="dk1"/>
              </a:buClr>
              <a:buSzPts val="3000"/>
              <a:buNone/>
              <a:defRPr sz="3000">
                <a:solidFill>
                  <a:srgbClr val="FF9900"/>
                </a:solidFill>
              </a:defRPr>
            </a:lvl3pPr>
            <a:lvl4pPr lvl="3" algn="l">
              <a:lnSpc>
                <a:spcPct val="100000"/>
              </a:lnSpc>
              <a:spcBef>
                <a:spcPts val="0"/>
              </a:spcBef>
              <a:spcAft>
                <a:spcPts val="0"/>
              </a:spcAft>
              <a:buClr>
                <a:schemeClr val="dk1"/>
              </a:buClr>
              <a:buSzPts val="3000"/>
              <a:buNone/>
              <a:defRPr sz="3000">
                <a:solidFill>
                  <a:srgbClr val="FF9900"/>
                </a:solidFill>
              </a:defRPr>
            </a:lvl4pPr>
            <a:lvl5pPr lvl="4" algn="l">
              <a:lnSpc>
                <a:spcPct val="100000"/>
              </a:lnSpc>
              <a:spcBef>
                <a:spcPts val="0"/>
              </a:spcBef>
              <a:spcAft>
                <a:spcPts val="0"/>
              </a:spcAft>
              <a:buClr>
                <a:schemeClr val="dk1"/>
              </a:buClr>
              <a:buSzPts val="3000"/>
              <a:buNone/>
              <a:defRPr sz="3000">
                <a:solidFill>
                  <a:srgbClr val="FF9900"/>
                </a:solidFill>
              </a:defRPr>
            </a:lvl5pPr>
            <a:lvl6pPr lvl="5" algn="l">
              <a:lnSpc>
                <a:spcPct val="100000"/>
              </a:lnSpc>
              <a:spcBef>
                <a:spcPts val="0"/>
              </a:spcBef>
              <a:spcAft>
                <a:spcPts val="0"/>
              </a:spcAft>
              <a:buClr>
                <a:schemeClr val="dk1"/>
              </a:buClr>
              <a:buSzPts val="3000"/>
              <a:buNone/>
              <a:defRPr sz="3000">
                <a:solidFill>
                  <a:srgbClr val="FF9900"/>
                </a:solidFill>
              </a:defRPr>
            </a:lvl6pPr>
            <a:lvl7pPr lvl="6" algn="l">
              <a:lnSpc>
                <a:spcPct val="100000"/>
              </a:lnSpc>
              <a:spcBef>
                <a:spcPts val="0"/>
              </a:spcBef>
              <a:spcAft>
                <a:spcPts val="0"/>
              </a:spcAft>
              <a:buClr>
                <a:schemeClr val="dk1"/>
              </a:buClr>
              <a:buSzPts val="3000"/>
              <a:buNone/>
              <a:defRPr sz="3000">
                <a:solidFill>
                  <a:srgbClr val="FF9900"/>
                </a:solidFill>
              </a:defRPr>
            </a:lvl7pPr>
            <a:lvl8pPr lvl="7" algn="l">
              <a:lnSpc>
                <a:spcPct val="100000"/>
              </a:lnSpc>
              <a:spcBef>
                <a:spcPts val="0"/>
              </a:spcBef>
              <a:spcAft>
                <a:spcPts val="0"/>
              </a:spcAft>
              <a:buClr>
                <a:schemeClr val="dk1"/>
              </a:buClr>
              <a:buSzPts val="3000"/>
              <a:buNone/>
              <a:defRPr sz="3000">
                <a:solidFill>
                  <a:srgbClr val="FF9900"/>
                </a:solidFill>
              </a:defRPr>
            </a:lvl8pPr>
            <a:lvl9pPr lvl="8" algn="l">
              <a:lnSpc>
                <a:spcPct val="100000"/>
              </a:lnSpc>
              <a:spcBef>
                <a:spcPts val="0"/>
              </a:spcBef>
              <a:spcAft>
                <a:spcPts val="0"/>
              </a:spcAft>
              <a:buClr>
                <a:schemeClr val="dk1"/>
              </a:buClr>
              <a:buSzPts val="3000"/>
              <a:buNone/>
              <a:defRPr sz="3000">
                <a:solidFill>
                  <a:srgbClr val="FF9900"/>
                </a:solidFill>
              </a:defRPr>
            </a:lvl9pPr>
          </a:lstStyle>
          <a:p>
            <a:endParaRPr/>
          </a:p>
        </p:txBody>
      </p:sp>
      <p:sp>
        <p:nvSpPr>
          <p:cNvPr id="27" name="Google Shape;27;p4"/>
          <p:cNvSpPr txBox="1">
            <a:spLocks noGrp="1"/>
          </p:cNvSpPr>
          <p:nvPr>
            <p:ph type="body" idx="1"/>
          </p:nvPr>
        </p:nvSpPr>
        <p:spPr>
          <a:xfrm>
            <a:off x="4054894" y="1808125"/>
            <a:ext cx="2350800" cy="27687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28" name="Google Shape;28;p4"/>
          <p:cNvSpPr txBox="1">
            <a:spLocks noGrp="1"/>
          </p:cNvSpPr>
          <p:nvPr>
            <p:ph type="body" idx="2"/>
          </p:nvPr>
        </p:nvSpPr>
        <p:spPr>
          <a:xfrm>
            <a:off x="6477744" y="1810225"/>
            <a:ext cx="2350800" cy="27687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2">
  <p:cSld name="AUTOLAYOUT_4">
    <p:bg>
      <p:bgPr>
        <a:solidFill>
          <a:srgbClr val="FFFFFF"/>
        </a:solidFill>
        <a:effectLst/>
      </p:bgPr>
    </p:bg>
    <p:spTree>
      <p:nvGrpSpPr>
        <p:cNvPr id="1" name="Shape 30"/>
        <p:cNvGrpSpPr/>
        <p:nvPr/>
      </p:nvGrpSpPr>
      <p:grpSpPr>
        <a:xfrm>
          <a:off x="0" y="0"/>
          <a:ext cx="0" cy="0"/>
          <a:chOff x="0" y="0"/>
          <a:chExt cx="0" cy="0"/>
        </a:xfrm>
      </p:grpSpPr>
      <p:sp>
        <p:nvSpPr>
          <p:cNvPr id="31" name="Google Shape;31;p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
          <p:cNvSpPr txBox="1">
            <a:spLocks noGrp="1"/>
          </p:cNvSpPr>
          <p:nvPr>
            <p:ph type="title"/>
          </p:nvPr>
        </p:nvSpPr>
        <p:spPr>
          <a:xfrm>
            <a:off x="4049113" y="307825"/>
            <a:ext cx="4779300" cy="14181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33" name="Google Shape;33;p5"/>
          <p:cNvSpPr txBox="1">
            <a:spLocks noGrp="1"/>
          </p:cNvSpPr>
          <p:nvPr>
            <p:ph type="body" idx="1"/>
          </p:nvPr>
        </p:nvSpPr>
        <p:spPr>
          <a:xfrm>
            <a:off x="4054894" y="1808125"/>
            <a:ext cx="2350800" cy="27687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34" name="Google Shape;34;p5"/>
          <p:cNvSpPr txBox="1">
            <a:spLocks noGrp="1"/>
          </p:cNvSpPr>
          <p:nvPr>
            <p:ph type="body" idx="2"/>
          </p:nvPr>
        </p:nvSpPr>
        <p:spPr>
          <a:xfrm>
            <a:off x="6477744" y="1810225"/>
            <a:ext cx="2350800" cy="27687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35" name="Google Shape;35;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seño personalizado 4">
  <p:cSld name="AUTOLAYOUT_6">
    <p:bg>
      <p:bgPr>
        <a:solidFill>
          <a:srgbClr val="FFFFFF"/>
        </a:solidFill>
        <a:effectLst/>
      </p:bgPr>
    </p:bg>
    <p:spTree>
      <p:nvGrpSpPr>
        <p:cNvPr id="1" name="Shape 36"/>
        <p:cNvGrpSpPr/>
        <p:nvPr/>
      </p:nvGrpSpPr>
      <p:grpSpPr>
        <a:xfrm>
          <a:off x="0" y="0"/>
          <a:ext cx="0" cy="0"/>
          <a:chOff x="0" y="0"/>
          <a:chExt cx="0" cy="0"/>
        </a:xfrm>
      </p:grpSpPr>
      <p:sp>
        <p:nvSpPr>
          <p:cNvPr id="37" name="Google Shape;37;p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6"/>
          <p:cNvSpPr/>
          <p:nvPr/>
        </p:nvSpPr>
        <p:spPr>
          <a:xfrm>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6"/>
          <p:cNvSpPr txBox="1">
            <a:spLocks noGrp="1"/>
          </p:cNvSpPr>
          <p:nvPr>
            <p:ph type="title"/>
          </p:nvPr>
        </p:nvSpPr>
        <p:spPr>
          <a:xfrm>
            <a:off x="4852825" y="233150"/>
            <a:ext cx="4016400" cy="11814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Clr>
                <a:schemeClr val="dk1"/>
              </a:buClr>
              <a:buSzPts val="3000"/>
              <a:buNone/>
              <a:defRPr sz="3000" b="1">
                <a:solidFill>
                  <a:schemeClr val="dk1"/>
                </a:solidFill>
              </a:defRPr>
            </a:lvl1pPr>
            <a:lvl2pPr lvl="1" algn="l">
              <a:lnSpc>
                <a:spcPct val="100000"/>
              </a:lnSpc>
              <a:spcBef>
                <a:spcPts val="0"/>
              </a:spcBef>
              <a:spcAft>
                <a:spcPts val="0"/>
              </a:spcAft>
              <a:buClr>
                <a:schemeClr val="dk1"/>
              </a:buClr>
              <a:buSzPts val="3000"/>
              <a:buNone/>
              <a:defRPr sz="3000" b="1">
                <a:solidFill>
                  <a:schemeClr val="dk1"/>
                </a:solidFill>
              </a:defRPr>
            </a:lvl2pPr>
            <a:lvl3pPr lvl="2" algn="l">
              <a:lnSpc>
                <a:spcPct val="100000"/>
              </a:lnSpc>
              <a:spcBef>
                <a:spcPts val="0"/>
              </a:spcBef>
              <a:spcAft>
                <a:spcPts val="0"/>
              </a:spcAft>
              <a:buClr>
                <a:schemeClr val="dk1"/>
              </a:buClr>
              <a:buSzPts val="3000"/>
              <a:buNone/>
              <a:defRPr sz="3000" b="1">
                <a:solidFill>
                  <a:schemeClr val="dk1"/>
                </a:solidFill>
              </a:defRPr>
            </a:lvl3pPr>
            <a:lvl4pPr lvl="3" algn="l">
              <a:lnSpc>
                <a:spcPct val="100000"/>
              </a:lnSpc>
              <a:spcBef>
                <a:spcPts val="0"/>
              </a:spcBef>
              <a:spcAft>
                <a:spcPts val="0"/>
              </a:spcAft>
              <a:buClr>
                <a:schemeClr val="dk1"/>
              </a:buClr>
              <a:buSzPts val="3000"/>
              <a:buNone/>
              <a:defRPr sz="3000" b="1">
                <a:solidFill>
                  <a:schemeClr val="dk1"/>
                </a:solidFill>
              </a:defRPr>
            </a:lvl4pPr>
            <a:lvl5pPr lvl="4" algn="l">
              <a:lnSpc>
                <a:spcPct val="100000"/>
              </a:lnSpc>
              <a:spcBef>
                <a:spcPts val="0"/>
              </a:spcBef>
              <a:spcAft>
                <a:spcPts val="0"/>
              </a:spcAft>
              <a:buClr>
                <a:schemeClr val="dk1"/>
              </a:buClr>
              <a:buSzPts val="3000"/>
              <a:buNone/>
              <a:defRPr sz="3000" b="1">
                <a:solidFill>
                  <a:schemeClr val="dk1"/>
                </a:solidFill>
              </a:defRPr>
            </a:lvl5pPr>
            <a:lvl6pPr lvl="5" algn="l">
              <a:lnSpc>
                <a:spcPct val="100000"/>
              </a:lnSpc>
              <a:spcBef>
                <a:spcPts val="0"/>
              </a:spcBef>
              <a:spcAft>
                <a:spcPts val="0"/>
              </a:spcAft>
              <a:buClr>
                <a:schemeClr val="dk1"/>
              </a:buClr>
              <a:buSzPts val="3000"/>
              <a:buNone/>
              <a:defRPr sz="3000" b="1">
                <a:solidFill>
                  <a:schemeClr val="dk1"/>
                </a:solidFill>
              </a:defRPr>
            </a:lvl6pPr>
            <a:lvl7pPr lvl="6" algn="l">
              <a:lnSpc>
                <a:spcPct val="100000"/>
              </a:lnSpc>
              <a:spcBef>
                <a:spcPts val="0"/>
              </a:spcBef>
              <a:spcAft>
                <a:spcPts val="0"/>
              </a:spcAft>
              <a:buClr>
                <a:schemeClr val="dk1"/>
              </a:buClr>
              <a:buSzPts val="3000"/>
              <a:buNone/>
              <a:defRPr sz="3000" b="1">
                <a:solidFill>
                  <a:schemeClr val="dk1"/>
                </a:solidFill>
              </a:defRPr>
            </a:lvl7pPr>
            <a:lvl8pPr lvl="7" algn="l">
              <a:lnSpc>
                <a:spcPct val="100000"/>
              </a:lnSpc>
              <a:spcBef>
                <a:spcPts val="0"/>
              </a:spcBef>
              <a:spcAft>
                <a:spcPts val="0"/>
              </a:spcAft>
              <a:buClr>
                <a:schemeClr val="dk1"/>
              </a:buClr>
              <a:buSzPts val="3000"/>
              <a:buNone/>
              <a:defRPr sz="3000" b="1">
                <a:solidFill>
                  <a:schemeClr val="dk1"/>
                </a:solidFill>
              </a:defRPr>
            </a:lvl8pPr>
            <a:lvl9pPr lvl="8" algn="l">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40" name="Google Shape;40;p6"/>
          <p:cNvSpPr txBox="1">
            <a:spLocks noGrp="1"/>
          </p:cNvSpPr>
          <p:nvPr>
            <p:ph type="body" idx="1"/>
          </p:nvPr>
        </p:nvSpPr>
        <p:spPr>
          <a:xfrm>
            <a:off x="4852900" y="1672727"/>
            <a:ext cx="4016400" cy="2990400"/>
          </a:xfrm>
          <a:prstGeom prst="rect">
            <a:avLst/>
          </a:prstGeom>
          <a:noFill/>
          <a:ln>
            <a:noFill/>
          </a:ln>
        </p:spPr>
        <p:txBody>
          <a:bodyPr spcFirstLastPara="1" wrap="square" lIns="91425" tIns="91425" rIns="91425" bIns="91425" anchor="t" anchorCtr="0"/>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41" name="Google Shape;41;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5" name="Google Shape;45;p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7" name="Google Shape;47;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8"/>
        <p:cNvGrpSpPr/>
        <p:nvPr/>
      </p:nvGrpSpPr>
      <p:grpSpPr>
        <a:xfrm>
          <a:off x="0" y="0"/>
          <a:ext cx="0" cy="0"/>
          <a:chOff x="0" y="0"/>
          <a:chExt cx="0" cy="0"/>
        </a:xfrm>
      </p:grpSpPr>
      <p:sp>
        <p:nvSpPr>
          <p:cNvPr id="49" name="Google Shape;49;p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0" name="Google Shape;50;p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1" name="Google Shape;5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4" name="Google Shape;54;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8" name="Google Shape;5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curriculumglobaleconomiasolidaria.com/enviar-herramientas/"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hyperlink" Target="http://curriculumglobaleconomiasolidaria.com/" TargetMode="External"/><Relationship Id="rId4" Type="http://schemas.openxmlformats.org/officeDocument/2006/relationships/hyperlink" Target="http://facebook.com/curriculumglobalecosoci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rotWithShape="1">
          <a:blip r:embed="rId3">
            <a:alphaModFix/>
          </a:blip>
          <a:srcRect t="1596" b="1606"/>
          <a:stretch/>
        </p:blipFill>
        <p:spPr>
          <a:xfrm>
            <a:off x="5691900" y="1030221"/>
            <a:ext cx="3137946" cy="3037500"/>
          </a:xfrm>
          <a:prstGeom prst="rect">
            <a:avLst/>
          </a:prstGeom>
          <a:noFill/>
          <a:ln>
            <a:noFill/>
          </a:ln>
        </p:spPr>
      </p:pic>
      <p:sp>
        <p:nvSpPr>
          <p:cNvPr id="88" name="Google Shape;88;p18"/>
          <p:cNvSpPr txBox="1">
            <a:spLocks noGrp="1"/>
          </p:cNvSpPr>
          <p:nvPr>
            <p:ph type="body" idx="1"/>
          </p:nvPr>
        </p:nvSpPr>
        <p:spPr>
          <a:xfrm>
            <a:off x="314154" y="492919"/>
            <a:ext cx="2350800" cy="3124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600"/>
              </a:spcBef>
              <a:spcAft>
                <a:spcPts val="0"/>
              </a:spcAft>
              <a:buSzPts val="1400"/>
              <a:buNone/>
            </a:pPr>
            <a:r>
              <a:rPr lang="ja-JP" altLang="es-ES" sz="3000" b="1" dirty="0">
                <a:latin typeface="HGSKyokashotai" panose="02020600000000000000" pitchFamily="18" charset="-128"/>
                <a:ea typeface="HGSKyokashotai" panose="02020600000000000000" pitchFamily="18" charset="-128"/>
                <a:cs typeface="Caveat"/>
                <a:sym typeface="Caveat"/>
              </a:rPr>
              <a:t>社会的</a:t>
            </a:r>
            <a:br>
              <a:rPr lang="es-ES" altLang="ja-JP" sz="3000" b="1" dirty="0">
                <a:latin typeface="HGSKyokashotai" panose="02020600000000000000" pitchFamily="18" charset="-128"/>
                <a:ea typeface="HGSKyokashotai" panose="02020600000000000000" pitchFamily="18" charset="-128"/>
                <a:cs typeface="Caveat"/>
                <a:sym typeface="Caveat"/>
              </a:rPr>
            </a:br>
            <a:r>
              <a:rPr lang="ja-JP" altLang="es-ES" sz="3000" b="1" dirty="0">
                <a:latin typeface="HGSKyokashotai" panose="02020600000000000000" pitchFamily="18" charset="-128"/>
                <a:ea typeface="HGSKyokashotai" panose="02020600000000000000" pitchFamily="18" charset="-128"/>
                <a:cs typeface="Caveat"/>
                <a:sym typeface="Caveat"/>
              </a:rPr>
              <a:t>連帯経済</a:t>
            </a:r>
            <a:br>
              <a:rPr lang="es-ES" altLang="ja-JP" sz="3000" b="1" dirty="0">
                <a:latin typeface="HGSKyokashotai" panose="02020600000000000000" pitchFamily="18" charset="-128"/>
                <a:ea typeface="HGSKyokashotai" panose="02020600000000000000" pitchFamily="18" charset="-128"/>
                <a:cs typeface="Caveat"/>
                <a:sym typeface="Caveat"/>
              </a:rPr>
            </a:br>
            <a:r>
              <a:rPr lang="ja-JP" altLang="es-ES" sz="3000" b="1" dirty="0">
                <a:latin typeface="HGSKyokashotai" panose="02020600000000000000" pitchFamily="18" charset="-128"/>
                <a:ea typeface="HGSKyokashotai" panose="02020600000000000000" pitchFamily="18" charset="-128"/>
                <a:cs typeface="Caveat"/>
                <a:sym typeface="Caveat"/>
              </a:rPr>
              <a:t>グローバルカリ</a:t>
            </a:r>
            <a:br>
              <a:rPr lang="es-ES" altLang="ja-JP" sz="3000" b="1" dirty="0">
                <a:latin typeface="HGSKyokashotai" panose="02020600000000000000" pitchFamily="18" charset="-128"/>
                <a:ea typeface="HGSKyokashotai" panose="02020600000000000000" pitchFamily="18" charset="-128"/>
                <a:cs typeface="Caveat"/>
                <a:sym typeface="Caveat"/>
              </a:rPr>
            </a:br>
            <a:r>
              <a:rPr lang="ja-JP" altLang="es-ES" sz="3000" b="1" dirty="0">
                <a:latin typeface="HGSKyokashotai" panose="02020600000000000000" pitchFamily="18" charset="-128"/>
                <a:ea typeface="HGSKyokashotai" panose="02020600000000000000" pitchFamily="18" charset="-128"/>
                <a:cs typeface="Caveat"/>
                <a:sym typeface="Caveat"/>
              </a:rPr>
              <a:t>キュラムに向けた</a:t>
            </a:r>
            <a:br>
              <a:rPr lang="es-ES" altLang="ja-JP" sz="3000" b="1" dirty="0">
                <a:latin typeface="HGSKyokashotai" panose="02020600000000000000" pitchFamily="18" charset="-128"/>
                <a:ea typeface="HGSKyokashotai" panose="02020600000000000000" pitchFamily="18" charset="-128"/>
                <a:cs typeface="Caveat"/>
                <a:sym typeface="Caveat"/>
              </a:rPr>
            </a:br>
            <a:r>
              <a:rPr lang="ja-JP" altLang="es-ES" sz="3000" b="1" dirty="0">
                <a:latin typeface="HGSKyokashotai" panose="02020600000000000000" pitchFamily="18" charset="-128"/>
                <a:ea typeface="HGSKyokashotai" panose="02020600000000000000" pitchFamily="18" charset="-128"/>
                <a:cs typeface="Caveat"/>
                <a:sym typeface="Caveat"/>
              </a:rPr>
              <a:t>キャン</a:t>
            </a:r>
            <a:br>
              <a:rPr lang="es-ES" altLang="ja-JP" sz="3000" b="1" dirty="0">
                <a:latin typeface="HGSKyokashotai" panose="02020600000000000000" pitchFamily="18" charset="-128"/>
                <a:ea typeface="HGSKyokashotai" panose="02020600000000000000" pitchFamily="18" charset="-128"/>
                <a:cs typeface="Caveat"/>
                <a:sym typeface="Caveat"/>
              </a:rPr>
            </a:br>
            <a:r>
              <a:rPr lang="ja-JP" altLang="es-ES" sz="3000" b="1" dirty="0">
                <a:latin typeface="HGSKyokashotai" panose="02020600000000000000" pitchFamily="18" charset="-128"/>
                <a:ea typeface="HGSKyokashotai" panose="02020600000000000000" pitchFamily="18" charset="-128"/>
                <a:cs typeface="Caveat"/>
                <a:sym typeface="Caveat"/>
              </a:rPr>
              <a:t>ペーン</a:t>
            </a:r>
            <a:endParaRPr b="1" dirty="0">
              <a:latin typeface="HGSKyokashotai" panose="02020600000000000000" pitchFamily="18" charset="-128"/>
              <a:ea typeface="HGSKyokashotai" panose="02020600000000000000" pitchFamily="18" charset="-128"/>
            </a:endParaRPr>
          </a:p>
        </p:txBody>
      </p:sp>
      <p:sp>
        <p:nvSpPr>
          <p:cNvPr id="89" name="Google Shape;89;p18"/>
          <p:cNvSpPr txBox="1">
            <a:spLocks noGrp="1"/>
          </p:cNvSpPr>
          <p:nvPr>
            <p:ph type="body" idx="2"/>
          </p:nvPr>
        </p:nvSpPr>
        <p:spPr>
          <a:xfrm>
            <a:off x="2745898" y="942975"/>
            <a:ext cx="2350800" cy="3724718"/>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600"/>
              </a:spcBef>
              <a:spcAft>
                <a:spcPts val="1600"/>
              </a:spcAft>
              <a:buSzPts val="1400"/>
              <a:buNone/>
            </a:pPr>
            <a:r>
              <a:rPr lang="ja-JP" altLang="es-ES" sz="1800" b="1" dirty="0">
                <a:latin typeface="HGSKyokashotai" panose="02020600000000000000" pitchFamily="18" charset="-128"/>
                <a:ea typeface="HGSKyokashotai" panose="02020600000000000000" pitchFamily="18" charset="-128"/>
                <a:cs typeface="Caveat"/>
                <a:sym typeface="Caveat"/>
              </a:rPr>
              <a:t>現在の資本主義経済体制に反発する教育制度上の闘いにおいて、世界規模の連携を模索する、ネットワークや社会組織、社会運動、大学、学校やその他教育機関の取り組み</a:t>
            </a:r>
            <a:endParaRPr sz="1800" b="1" dirty="0">
              <a:latin typeface="HGSKyokashotai" panose="02020600000000000000" pitchFamily="18" charset="-128"/>
              <a:ea typeface="HGSKyokashotai" panose="02020600000000000000" pitchFamily="18" charset="-128"/>
              <a:cs typeface="Caveat"/>
              <a:sym typeface="Cave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249425"/>
            <a:ext cx="8054100" cy="64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ja-JP" altLang="es-ES" sz="3000" b="1" dirty="0">
                <a:solidFill>
                  <a:schemeClr val="dk2"/>
                </a:solidFill>
                <a:latin typeface="HGSKyokashotai" panose="02020600000000000000" pitchFamily="18" charset="-128"/>
                <a:ea typeface="HGSKyokashotai" panose="02020600000000000000" pitchFamily="18" charset="-128"/>
                <a:cs typeface="Caveat"/>
                <a:sym typeface="Caveat"/>
              </a:rPr>
              <a:t>目的</a:t>
            </a:r>
            <a:endParaRPr sz="3000" b="1" dirty="0">
              <a:solidFill>
                <a:schemeClr val="dk2"/>
              </a:solidFill>
              <a:latin typeface="HGSKyokashotai" panose="02020600000000000000" pitchFamily="18" charset="-128"/>
              <a:ea typeface="HGSKyokashotai" panose="02020600000000000000" pitchFamily="18" charset="-128"/>
              <a:cs typeface="Caveat"/>
              <a:sym typeface="Caveat"/>
            </a:endParaRPr>
          </a:p>
        </p:txBody>
      </p:sp>
      <p:sp>
        <p:nvSpPr>
          <p:cNvPr id="95" name="Google Shape;95;p19"/>
          <p:cNvSpPr txBox="1">
            <a:spLocks noGrp="1"/>
          </p:cNvSpPr>
          <p:nvPr>
            <p:ph type="body" idx="1"/>
          </p:nvPr>
        </p:nvSpPr>
        <p:spPr>
          <a:xfrm>
            <a:off x="311700" y="1507024"/>
            <a:ext cx="3999900" cy="363647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200"/>
              <a:buNone/>
            </a:pPr>
            <a:r>
              <a:rPr lang="ja-JP" altLang="es-ES" sz="1800" b="1" dirty="0">
                <a:solidFill>
                  <a:schemeClr val="dk2"/>
                </a:solidFill>
                <a:latin typeface="HGSKyokashotai" panose="02020600000000000000" pitchFamily="18" charset="-128"/>
                <a:ea typeface="HGSKyokashotai" panose="02020600000000000000" pitchFamily="18" charset="-128"/>
                <a:cs typeface="Caveat"/>
                <a:sym typeface="Caveat"/>
              </a:rPr>
              <a:t>世界の</a:t>
            </a:r>
            <a:r>
              <a:rPr lang="es-ES" altLang="ja-JP" sz="1800" b="1" dirty="0">
                <a:solidFill>
                  <a:schemeClr val="dk2"/>
                </a:solidFill>
                <a:latin typeface="HGSKyokashotai" panose="02020600000000000000" pitchFamily="18" charset="-128"/>
                <a:ea typeface="HGSKyokashotai" panose="02020600000000000000" pitchFamily="18" charset="-128"/>
                <a:cs typeface="Caveat"/>
                <a:sym typeface="Caveat"/>
              </a:rPr>
              <a:t>5</a:t>
            </a:r>
            <a:r>
              <a:rPr lang="ja-JP" altLang="es-ES" sz="1800" b="1" dirty="0">
                <a:solidFill>
                  <a:schemeClr val="dk2"/>
                </a:solidFill>
                <a:latin typeface="HGSKyokashotai" panose="02020600000000000000" pitchFamily="18" charset="-128"/>
                <a:ea typeface="HGSKyokashotai" panose="02020600000000000000" pitchFamily="18" charset="-128"/>
                <a:cs typeface="Caveat"/>
                <a:sym typeface="Caveat"/>
              </a:rPr>
              <a:t>大陸に存在し、公式な教育制度の内外を問わず学習計画・教育上の提案、知識、認識論、手法、科学、学習、教育や研修で存在し得る別の経済についての教育方法を連携。</a:t>
            </a:r>
            <a:r>
              <a:rPr lang="ja-JP" altLang="es-ES" sz="1800" dirty="0">
                <a:solidFill>
                  <a:schemeClr val="dk2"/>
                </a:solidFill>
                <a:latin typeface="HGSKyokashotai" panose="02020600000000000000" pitchFamily="18" charset="-128"/>
                <a:ea typeface="HGSKyokashotai" panose="02020600000000000000" pitchFamily="18" charset="-128"/>
                <a:cs typeface="Caveat"/>
                <a:sym typeface="Caveat"/>
              </a:rPr>
              <a:t>これらは、公正・持続可能で非資本主義的な経済の構築において、学校や大学、社会運動、協同組合、労働組合、</a:t>
            </a:r>
            <a:r>
              <a:rPr lang="es-ES" altLang="ja-JP" sz="1800" dirty="0">
                <a:solidFill>
                  <a:schemeClr val="dk2"/>
                </a:solidFill>
                <a:latin typeface="HGSKyokashotai" panose="02020600000000000000" pitchFamily="18" charset="-128"/>
                <a:ea typeface="HGSKyokashotai" panose="02020600000000000000" pitchFamily="18" charset="-128"/>
                <a:cs typeface="Caveat"/>
                <a:sym typeface="Caveat"/>
              </a:rPr>
              <a:t>NPO</a:t>
            </a:r>
            <a:r>
              <a:rPr lang="ja-JP" altLang="es-ES" sz="1800" dirty="0">
                <a:solidFill>
                  <a:schemeClr val="dk2"/>
                </a:solidFill>
                <a:latin typeface="HGSKyokashotai" panose="02020600000000000000" pitchFamily="18" charset="-128"/>
                <a:ea typeface="HGSKyokashotai" panose="02020600000000000000" pitchFamily="18" charset="-128"/>
                <a:cs typeface="Caveat"/>
                <a:sym typeface="Caveat"/>
              </a:rPr>
              <a:t>、先住民やアフリカ系住民の地域社会において策定。</a:t>
            </a:r>
            <a:endParaRPr dirty="0">
              <a:solidFill>
                <a:schemeClr val="dk2"/>
              </a:solidFill>
            </a:endParaRPr>
          </a:p>
        </p:txBody>
      </p:sp>
      <p:sp>
        <p:nvSpPr>
          <p:cNvPr id="96" name="Google Shape;96;p19"/>
          <p:cNvSpPr txBox="1">
            <a:spLocks noGrp="1"/>
          </p:cNvSpPr>
          <p:nvPr>
            <p:ph type="body" idx="2"/>
          </p:nvPr>
        </p:nvSpPr>
        <p:spPr>
          <a:xfrm>
            <a:off x="4832400" y="1507024"/>
            <a:ext cx="3999900" cy="3636475"/>
          </a:xfrm>
          <a:prstGeom prst="rect">
            <a:avLst/>
          </a:prstGeom>
          <a:noFill/>
          <a:ln>
            <a:noFill/>
          </a:ln>
        </p:spPr>
        <p:txBody>
          <a:bodyPr spcFirstLastPara="1" wrap="square" lIns="91425" tIns="91425" rIns="91425" bIns="91425" anchor="t" anchorCtr="0">
            <a:noAutofit/>
          </a:bodyPr>
          <a:lstStyle/>
          <a:p>
            <a:pPr marL="0" lvl="0" indent="0">
              <a:buNone/>
            </a:pPr>
            <a:r>
              <a:rPr lang="ja-JP" altLang="es-ES" sz="1800" b="1" dirty="0">
                <a:solidFill>
                  <a:schemeClr val="dk2"/>
                </a:solidFill>
                <a:latin typeface="HGSKyokashotai" panose="02020600000000000000" pitchFamily="18" charset="-128"/>
                <a:ea typeface="HGSKyokashotai" panose="02020600000000000000" pitchFamily="18" charset="-128"/>
                <a:cs typeface="Caveat"/>
                <a:sym typeface="Caveat"/>
              </a:rPr>
              <a:t>知識、人文学的科学や、各地で普及している都市および農村の伝統的な知恵の多様性の間で対話を行い、民衆教育の基盤や社会的連帯経済運動の歴史的教育体験を取り戻し、ブエン・ビビール、連帯や母なる自然への敬意といった原則に基づいた地球文明の方向性において、市民のグローバル運動を強化。</a:t>
            </a:r>
            <a:endParaRPr dirty="0">
              <a:solidFill>
                <a:schemeClr val="dk2"/>
              </a:solidFill>
              <a:latin typeface="HGSKyokashotai" panose="02020600000000000000" pitchFamily="18" charset="-128"/>
              <a:ea typeface="HGSKyokashotai" panose="02020600000000000000" pitchFamily="18" charset="-128"/>
            </a:endParaRPr>
          </a:p>
        </p:txBody>
      </p:sp>
      <p:pic>
        <p:nvPicPr>
          <p:cNvPr id="97" name="Google Shape;97;p19" descr="Marca de seleção"/>
          <p:cNvPicPr preferRelativeResize="0"/>
          <p:nvPr/>
        </p:nvPicPr>
        <p:blipFill rotWithShape="1">
          <a:blip r:embed="rId3">
            <a:alphaModFix/>
          </a:blip>
          <a:srcRect/>
          <a:stretch/>
        </p:blipFill>
        <p:spPr>
          <a:xfrm>
            <a:off x="122857" y="1697107"/>
            <a:ext cx="188843" cy="188843"/>
          </a:xfrm>
          <a:prstGeom prst="rect">
            <a:avLst/>
          </a:prstGeom>
          <a:noFill/>
          <a:ln>
            <a:noFill/>
          </a:ln>
        </p:spPr>
      </p:pic>
      <p:pic>
        <p:nvPicPr>
          <p:cNvPr id="98" name="Google Shape;98;p19" descr="Marca de seleção"/>
          <p:cNvPicPr preferRelativeResize="0"/>
          <p:nvPr/>
        </p:nvPicPr>
        <p:blipFill rotWithShape="1">
          <a:blip r:embed="rId3">
            <a:alphaModFix/>
          </a:blip>
          <a:srcRect/>
          <a:stretch/>
        </p:blipFill>
        <p:spPr>
          <a:xfrm>
            <a:off x="4643557" y="1697106"/>
            <a:ext cx="188843" cy="18884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0"/>
          <p:cNvPicPr preferRelativeResize="0"/>
          <p:nvPr/>
        </p:nvPicPr>
        <p:blipFill rotWithShape="1">
          <a:blip r:embed="rId3">
            <a:alphaModFix/>
          </a:blip>
          <a:srcRect t="12680" b="12680"/>
          <a:stretch/>
        </p:blipFill>
        <p:spPr>
          <a:xfrm>
            <a:off x="3" y="0"/>
            <a:ext cx="3445526" cy="2571753"/>
          </a:xfrm>
          <a:prstGeom prst="rect">
            <a:avLst/>
          </a:prstGeom>
          <a:noFill/>
          <a:ln>
            <a:noFill/>
          </a:ln>
        </p:spPr>
      </p:pic>
      <p:pic>
        <p:nvPicPr>
          <p:cNvPr id="104" name="Google Shape;104;p20"/>
          <p:cNvPicPr preferRelativeResize="0"/>
          <p:nvPr/>
        </p:nvPicPr>
        <p:blipFill rotWithShape="1">
          <a:blip r:embed="rId4">
            <a:alphaModFix/>
          </a:blip>
          <a:srcRect l="23203" r="23203"/>
          <a:stretch/>
        </p:blipFill>
        <p:spPr>
          <a:xfrm>
            <a:off x="0" y="2571750"/>
            <a:ext cx="3445526" cy="2571751"/>
          </a:xfrm>
          <a:prstGeom prst="rect">
            <a:avLst/>
          </a:prstGeom>
          <a:noFill/>
          <a:ln>
            <a:noFill/>
          </a:ln>
        </p:spPr>
      </p:pic>
      <p:sp>
        <p:nvSpPr>
          <p:cNvPr id="105" name="Google Shape;105;p20"/>
          <p:cNvSpPr txBox="1">
            <a:spLocks noGrp="1"/>
          </p:cNvSpPr>
          <p:nvPr>
            <p:ph type="title"/>
          </p:nvPr>
        </p:nvSpPr>
        <p:spPr>
          <a:xfrm>
            <a:off x="4054900" y="307825"/>
            <a:ext cx="4779300" cy="690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ja-JP" altLang="es-ES" sz="2400" b="1" dirty="0">
                <a:solidFill>
                  <a:schemeClr val="dk2"/>
                </a:solidFill>
                <a:latin typeface="HGSKyokashotai" panose="02020600000000000000" pitchFamily="18" charset="-128"/>
                <a:ea typeface="HGSKyokashotai" panose="02020600000000000000" pitchFamily="18" charset="-128"/>
                <a:cs typeface="Caveat"/>
                <a:sym typeface="Caveat"/>
              </a:rPr>
              <a:t>キャンペーンの活動内容</a:t>
            </a:r>
            <a:r>
              <a:rPr lang="es-419" sz="2400" b="1" dirty="0">
                <a:solidFill>
                  <a:schemeClr val="dk2"/>
                </a:solidFill>
                <a:latin typeface="HGSKyokashotai" panose="02020600000000000000" pitchFamily="18" charset="-128"/>
                <a:ea typeface="HGSKyokashotai" panose="02020600000000000000" pitchFamily="18" charset="-128"/>
                <a:cs typeface="Caveat"/>
                <a:sym typeface="Caveat"/>
              </a:rPr>
              <a:t>…… </a:t>
            </a:r>
            <a:endParaRPr sz="2400" b="1" dirty="0">
              <a:solidFill>
                <a:schemeClr val="dk2"/>
              </a:solidFill>
              <a:latin typeface="HGSKyokashotai" panose="02020600000000000000" pitchFamily="18" charset="-128"/>
              <a:ea typeface="HGSKyokashotai" panose="02020600000000000000" pitchFamily="18" charset="-128"/>
              <a:cs typeface="Caveat"/>
              <a:sym typeface="Caveat"/>
            </a:endParaRPr>
          </a:p>
        </p:txBody>
      </p:sp>
      <p:sp>
        <p:nvSpPr>
          <p:cNvPr id="106" name="Google Shape;106;p20"/>
          <p:cNvSpPr txBox="1">
            <a:spLocks noGrp="1"/>
          </p:cNvSpPr>
          <p:nvPr>
            <p:ph type="body" idx="1"/>
          </p:nvPr>
        </p:nvSpPr>
        <p:spPr>
          <a:xfrm>
            <a:off x="3532275" y="1119500"/>
            <a:ext cx="3034500" cy="4023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Caveat"/>
              <a:buChar char="➔"/>
            </a:pPr>
            <a:r>
              <a:rPr lang="es-419" sz="1800" b="1" dirty="0">
                <a:latin typeface="HGSKyokashotai" panose="02020600000000000000" pitchFamily="18" charset="-128"/>
                <a:ea typeface="HGSKyokashotai" panose="02020600000000000000" pitchFamily="18" charset="-128"/>
                <a:cs typeface="Caveat"/>
                <a:sym typeface="Caveat"/>
              </a:rPr>
              <a:t>Socioeco.org </a:t>
            </a:r>
            <a:r>
              <a:rPr lang="ja-JP" altLang="es-ES" sz="1800" b="1" dirty="0">
                <a:latin typeface="HGSKyokashotai" panose="02020600000000000000" pitchFamily="18" charset="-128"/>
                <a:ea typeface="HGSKyokashotai" panose="02020600000000000000" pitchFamily="18" charset="-128"/>
                <a:cs typeface="Caveat"/>
                <a:sym typeface="Caveat"/>
              </a:rPr>
              <a:t>と協力して、教育上のツールを誰もがアップロード可能なインターアクティブマップ </a:t>
            </a:r>
            <a:r>
              <a:rPr lang="es-419" sz="1800" b="1" u="sng" dirty="0">
                <a:solidFill>
                  <a:schemeClr val="hlink"/>
                </a:solidFill>
                <a:latin typeface="Caveat"/>
                <a:ea typeface="Caveat"/>
                <a:cs typeface="Caveat"/>
                <a:sym typeface="Caveat"/>
                <a:hlinkClick r:id="rId5"/>
              </a:rPr>
              <a:t>http://curriculumglobaleconomiasolidaria.com/enviar-herramientas/</a:t>
            </a:r>
            <a:r>
              <a:rPr lang="es-419" sz="1800" b="1" dirty="0">
                <a:latin typeface="Caveat"/>
                <a:ea typeface="Caveat"/>
                <a:cs typeface="Caveat"/>
                <a:sym typeface="Caveat"/>
              </a:rPr>
              <a:t> </a:t>
            </a:r>
            <a:endParaRPr sz="1800" b="1" dirty="0">
              <a:latin typeface="Caveat"/>
              <a:ea typeface="Caveat"/>
              <a:cs typeface="Caveat"/>
              <a:sym typeface="Caveat"/>
            </a:endParaRPr>
          </a:p>
          <a:p>
            <a:pPr marL="457200" lvl="0" indent="-342900" algn="l" rtl="0">
              <a:lnSpc>
                <a:spcPct val="115000"/>
              </a:lnSpc>
              <a:spcBef>
                <a:spcPts val="0"/>
              </a:spcBef>
              <a:spcAft>
                <a:spcPts val="0"/>
              </a:spcAft>
              <a:buSzPts val="1800"/>
              <a:buFont typeface="Caveat"/>
              <a:buChar char="➔"/>
            </a:pPr>
            <a:r>
              <a:rPr lang="es-ES" altLang="ja-JP" sz="1800" b="1" dirty="0">
                <a:latin typeface="HGSKyokashotai" panose="02020600000000000000" pitchFamily="18" charset="-128"/>
                <a:ea typeface="HGSKyokashotai" panose="02020600000000000000" pitchFamily="18" charset="-128"/>
                <a:cs typeface="Caveat"/>
                <a:sym typeface="Caveat"/>
              </a:rPr>
              <a:t>2020</a:t>
            </a:r>
            <a:r>
              <a:rPr lang="ja-JP" altLang="es-ES" sz="1800" b="1" dirty="0">
                <a:latin typeface="HGSKyokashotai" panose="02020600000000000000" pitchFamily="18" charset="-128"/>
                <a:ea typeface="HGSKyokashotai" panose="02020600000000000000" pitchFamily="18" charset="-128"/>
                <a:cs typeface="Caveat"/>
                <a:sym typeface="Caveat"/>
              </a:rPr>
              <a:t>年にバルセロナで開催される変革型経済世界社会フォーラムに向けた取り組み</a:t>
            </a:r>
            <a:endParaRPr b="1" dirty="0">
              <a:latin typeface="HGSKyokashotai" panose="02020600000000000000" pitchFamily="18" charset="-128"/>
              <a:ea typeface="HGSKyokashotai" panose="02020600000000000000" pitchFamily="18" charset="-128"/>
            </a:endParaRPr>
          </a:p>
        </p:txBody>
      </p:sp>
      <p:sp>
        <p:nvSpPr>
          <p:cNvPr id="107" name="Google Shape;107;p20"/>
          <p:cNvSpPr txBox="1">
            <a:spLocks noGrp="1"/>
          </p:cNvSpPr>
          <p:nvPr>
            <p:ph type="body" idx="2"/>
          </p:nvPr>
        </p:nvSpPr>
        <p:spPr>
          <a:xfrm>
            <a:off x="6676525" y="1119498"/>
            <a:ext cx="2350800" cy="36948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Font typeface="Caveat"/>
              <a:buChar char="➔"/>
            </a:pPr>
            <a:r>
              <a:rPr lang="ja-JP" altLang="es-ES" b="1" dirty="0">
                <a:latin typeface="HGSKyokashotai" panose="02020600000000000000" pitchFamily="18" charset="-128"/>
                <a:ea typeface="HGSKyokashotai" panose="02020600000000000000" pitchFamily="18" charset="-128"/>
                <a:cs typeface="Caveat"/>
                <a:sym typeface="Caveat"/>
              </a:rPr>
              <a:t>オフライン会議</a:t>
            </a:r>
            <a:endParaRPr b="1" dirty="0">
              <a:latin typeface="HGSKyokashotai" panose="02020600000000000000" pitchFamily="18" charset="-128"/>
              <a:ea typeface="HGSKyokashotai" panose="02020600000000000000" pitchFamily="18" charset="-128"/>
              <a:cs typeface="Caveat"/>
              <a:sym typeface="Caveat"/>
            </a:endParaRPr>
          </a:p>
          <a:p>
            <a:pPr marL="0" lvl="0" indent="0" algn="l" rtl="0">
              <a:lnSpc>
                <a:spcPct val="100000"/>
              </a:lnSpc>
              <a:spcBef>
                <a:spcPts val="1600"/>
              </a:spcBef>
              <a:spcAft>
                <a:spcPts val="0"/>
              </a:spcAft>
              <a:buSzPts val="1400"/>
              <a:buNone/>
            </a:pPr>
            <a:r>
              <a:rPr lang="es-419" b="1" dirty="0">
                <a:latin typeface="HGSKyokashotai" panose="02020600000000000000" pitchFamily="18" charset="-128"/>
                <a:ea typeface="HGSKyokashotai" panose="02020600000000000000" pitchFamily="18" charset="-128"/>
                <a:cs typeface="Caveat"/>
                <a:sym typeface="Caveat"/>
              </a:rPr>
              <a:t>2017 – </a:t>
            </a:r>
            <a:r>
              <a:rPr lang="es-ES" altLang="ja-JP" b="1" dirty="0">
                <a:latin typeface="HGSKyokashotai" panose="02020600000000000000" pitchFamily="18" charset="-128"/>
                <a:ea typeface="HGSKyokashotai" panose="02020600000000000000" pitchFamily="18" charset="-128"/>
                <a:cs typeface="Caveat"/>
                <a:sym typeface="Caveat"/>
              </a:rPr>
              <a:t>8</a:t>
            </a:r>
            <a:r>
              <a:rPr lang="ja-JP" altLang="es-ES" b="1" dirty="0">
                <a:latin typeface="HGSKyokashotai" panose="02020600000000000000" pitchFamily="18" charset="-128"/>
                <a:ea typeface="HGSKyokashotai" panose="02020600000000000000" pitchFamily="18" charset="-128"/>
                <a:cs typeface="Caveat"/>
                <a:sym typeface="Caveat"/>
              </a:rPr>
              <a:t>月にメキシコ・ぷエブラ</a:t>
            </a:r>
            <a:r>
              <a:rPr lang="es-419" b="1" dirty="0">
                <a:latin typeface="HGSKyokashotai" panose="02020600000000000000" pitchFamily="18" charset="-128"/>
                <a:ea typeface="HGSKyokashotai" panose="02020600000000000000" pitchFamily="18" charset="-128"/>
                <a:cs typeface="Caveat"/>
                <a:sym typeface="Caveat"/>
              </a:rPr>
              <a:t> (BUAP)</a:t>
            </a:r>
            <a:br>
              <a:rPr lang="es-419" b="1" dirty="0">
                <a:latin typeface="HGSKyokashotai" panose="02020600000000000000" pitchFamily="18" charset="-128"/>
                <a:ea typeface="HGSKyokashotai" panose="02020600000000000000" pitchFamily="18" charset="-128"/>
                <a:cs typeface="Caveat"/>
                <a:sym typeface="Caveat"/>
              </a:rPr>
            </a:br>
            <a:r>
              <a:rPr lang="es-419" b="1" dirty="0">
                <a:latin typeface="HGSKyokashotai" panose="02020600000000000000" pitchFamily="18" charset="-128"/>
                <a:ea typeface="HGSKyokashotai" panose="02020600000000000000" pitchFamily="18" charset="-128"/>
                <a:cs typeface="Caveat"/>
                <a:sym typeface="Caveat"/>
              </a:rPr>
              <a:t>2018- </a:t>
            </a:r>
            <a:r>
              <a:rPr lang="ja-JP" altLang="es-ES" b="1" dirty="0">
                <a:latin typeface="HGSKyokashotai" panose="02020600000000000000" pitchFamily="18" charset="-128"/>
                <a:ea typeface="HGSKyokashotai" panose="02020600000000000000" pitchFamily="18" charset="-128"/>
                <a:cs typeface="Caveat"/>
                <a:sym typeface="Caveat"/>
              </a:rPr>
              <a:t>スペイン・バルセロナ</a:t>
            </a:r>
            <a:r>
              <a:rPr lang="es-419" b="1" dirty="0">
                <a:latin typeface="HGSKyokashotai" panose="02020600000000000000" pitchFamily="18" charset="-128"/>
                <a:ea typeface="HGSKyokashotai" panose="02020600000000000000" pitchFamily="18" charset="-128"/>
                <a:cs typeface="Caveat"/>
                <a:sym typeface="Caveat"/>
              </a:rPr>
              <a:t> (</a:t>
            </a:r>
            <a:r>
              <a:rPr lang="es-419" b="1" dirty="0" err="1">
                <a:latin typeface="HGSKyokashotai" panose="02020600000000000000" pitchFamily="18" charset="-128"/>
                <a:ea typeface="HGSKyokashotai" panose="02020600000000000000" pitchFamily="18" charset="-128"/>
                <a:cs typeface="Caveat"/>
                <a:sym typeface="Caveat"/>
              </a:rPr>
              <a:t>EduAlter</a:t>
            </a:r>
            <a:r>
              <a:rPr lang="es-419" b="1" dirty="0">
                <a:latin typeface="HGSKyokashotai" panose="02020600000000000000" pitchFamily="18" charset="-128"/>
                <a:ea typeface="HGSKyokashotai" panose="02020600000000000000" pitchFamily="18" charset="-128"/>
                <a:cs typeface="Caveat"/>
                <a:sym typeface="Caveat"/>
              </a:rPr>
              <a:t>) </a:t>
            </a:r>
            <a:r>
              <a:rPr lang="ja-JP" altLang="es-ES" b="1" dirty="0">
                <a:latin typeface="HGSKyokashotai" panose="02020600000000000000" pitchFamily="18" charset="-128"/>
                <a:ea typeface="HGSKyokashotai" panose="02020600000000000000" pitchFamily="18" charset="-128"/>
                <a:cs typeface="Caveat"/>
                <a:sym typeface="Caveat"/>
              </a:rPr>
              <a:t>コロンビア・ボゴタ</a:t>
            </a:r>
            <a:r>
              <a:rPr lang="es-419" b="1" dirty="0">
                <a:latin typeface="HGSKyokashotai" panose="02020600000000000000" pitchFamily="18" charset="-128"/>
                <a:ea typeface="HGSKyokashotai" panose="02020600000000000000" pitchFamily="18" charset="-128"/>
                <a:cs typeface="Caveat"/>
                <a:sym typeface="Caveat"/>
              </a:rPr>
              <a:t> (</a:t>
            </a:r>
            <a:r>
              <a:rPr lang="ja-JP" altLang="es-ES" b="1" dirty="0">
                <a:latin typeface="HGSKyokashotai" panose="02020600000000000000" pitchFamily="18" charset="-128"/>
                <a:ea typeface="HGSKyokashotai" panose="02020600000000000000" pitchFamily="18" charset="-128"/>
                <a:cs typeface="Caveat"/>
                <a:sym typeface="Caveat"/>
              </a:rPr>
              <a:t>協同組合大学</a:t>
            </a:r>
            <a:r>
              <a:rPr lang="es-419" b="1" dirty="0">
                <a:latin typeface="HGSKyokashotai" panose="02020600000000000000" pitchFamily="18" charset="-128"/>
                <a:ea typeface="HGSKyokashotai" panose="02020600000000000000" pitchFamily="18" charset="-128"/>
                <a:cs typeface="Caveat"/>
                <a:sym typeface="Caveat"/>
              </a:rPr>
              <a:t>) </a:t>
            </a:r>
            <a:r>
              <a:rPr lang="es-ES" altLang="ja-JP" b="1" dirty="0">
                <a:latin typeface="HGSKyokashotai" panose="02020600000000000000" pitchFamily="18" charset="-128"/>
                <a:ea typeface="HGSKyokashotai" panose="02020600000000000000" pitchFamily="18" charset="-128"/>
                <a:cs typeface="Caveat"/>
                <a:sym typeface="Caveat"/>
              </a:rPr>
              <a:t>12</a:t>
            </a:r>
            <a:r>
              <a:rPr lang="ja-JP" altLang="es-ES" b="1" dirty="0">
                <a:latin typeface="HGSKyokashotai" panose="02020600000000000000" pitchFamily="18" charset="-128"/>
                <a:ea typeface="HGSKyokashotai" panose="02020600000000000000" pitchFamily="18" charset="-128"/>
                <a:cs typeface="Caveat"/>
                <a:sym typeface="Caveat"/>
              </a:rPr>
              <a:t>月</a:t>
            </a:r>
            <a:r>
              <a:rPr lang="es-419" b="1" dirty="0">
                <a:latin typeface="HGSKyokashotai" panose="02020600000000000000" pitchFamily="18" charset="-128"/>
                <a:ea typeface="HGSKyokashotai" panose="02020600000000000000" pitchFamily="18" charset="-128"/>
                <a:cs typeface="Caveat"/>
                <a:sym typeface="Caveat"/>
              </a:rPr>
              <a:t>: </a:t>
            </a:r>
            <a:r>
              <a:rPr lang="ja-JP" altLang="es-ES" b="1" dirty="0">
                <a:latin typeface="HGSKyokashotai" panose="02020600000000000000" pitchFamily="18" charset="-128"/>
                <a:ea typeface="HGSKyokashotai" panose="02020600000000000000" pitchFamily="18" charset="-128"/>
                <a:cs typeface="Caveat"/>
                <a:sym typeface="Caveat"/>
              </a:rPr>
              <a:t>ケニア・ナイロビ</a:t>
            </a:r>
            <a:r>
              <a:rPr lang="es-419" b="1" dirty="0">
                <a:latin typeface="HGSKyokashotai" panose="02020600000000000000" pitchFamily="18" charset="-128"/>
                <a:ea typeface="HGSKyokashotai" panose="02020600000000000000" pitchFamily="18" charset="-128"/>
                <a:cs typeface="Caveat"/>
                <a:sym typeface="Caveat"/>
              </a:rPr>
              <a:t> (</a:t>
            </a:r>
            <a:r>
              <a:rPr lang="es-419" b="1" dirty="0" err="1">
                <a:latin typeface="HGSKyokashotai" panose="02020600000000000000" pitchFamily="18" charset="-128"/>
                <a:ea typeface="HGSKyokashotai" panose="02020600000000000000" pitchFamily="18" charset="-128"/>
                <a:cs typeface="Caveat"/>
                <a:sym typeface="Caveat"/>
              </a:rPr>
              <a:t>Amani</a:t>
            </a:r>
            <a:r>
              <a:rPr lang="es-419" b="1" dirty="0">
                <a:latin typeface="HGSKyokashotai" panose="02020600000000000000" pitchFamily="18" charset="-128"/>
                <a:ea typeface="HGSKyokashotai" panose="02020600000000000000" pitchFamily="18" charset="-128"/>
                <a:cs typeface="Caveat"/>
                <a:sym typeface="Caveat"/>
              </a:rPr>
              <a:t> </a:t>
            </a:r>
            <a:r>
              <a:rPr lang="es-419" b="1" dirty="0" err="1">
                <a:latin typeface="HGSKyokashotai" panose="02020600000000000000" pitchFamily="18" charset="-128"/>
                <a:ea typeface="HGSKyokashotai" panose="02020600000000000000" pitchFamily="18" charset="-128"/>
                <a:cs typeface="Caveat"/>
                <a:sym typeface="Caveat"/>
              </a:rPr>
              <a:t>Kibera</a:t>
            </a:r>
            <a:r>
              <a:rPr lang="es-419" b="1" dirty="0">
                <a:latin typeface="HGSKyokashotai" panose="02020600000000000000" pitchFamily="18" charset="-128"/>
                <a:ea typeface="HGSKyokashotai" panose="02020600000000000000" pitchFamily="18" charset="-128"/>
                <a:cs typeface="Caveat"/>
                <a:sym typeface="Caveat"/>
              </a:rPr>
              <a:t>)  </a:t>
            </a:r>
            <a:endParaRPr b="1" dirty="0">
              <a:latin typeface="HGSKyokashotai" panose="02020600000000000000" pitchFamily="18" charset="-128"/>
              <a:ea typeface="HGSKyokashotai" panose="02020600000000000000" pitchFamily="18" charset="-128"/>
              <a:cs typeface="Caveat"/>
              <a:sym typeface="Caveat"/>
            </a:endParaRPr>
          </a:p>
          <a:p>
            <a:pPr marL="0" lvl="0" indent="0" algn="l" rtl="0">
              <a:lnSpc>
                <a:spcPct val="100000"/>
              </a:lnSpc>
              <a:spcBef>
                <a:spcPts val="1600"/>
              </a:spcBef>
              <a:spcAft>
                <a:spcPts val="0"/>
              </a:spcAft>
              <a:buSzPts val="1400"/>
              <a:buNone/>
            </a:pPr>
            <a:r>
              <a:rPr lang="es-419" b="1" dirty="0">
                <a:latin typeface="HGSKyokashotai" panose="02020600000000000000" pitchFamily="18" charset="-128"/>
                <a:ea typeface="HGSKyokashotai" panose="02020600000000000000" pitchFamily="18" charset="-128"/>
                <a:cs typeface="Caveat"/>
                <a:sym typeface="Caveat"/>
              </a:rPr>
              <a:t>2019</a:t>
            </a:r>
            <a:r>
              <a:rPr lang="ja-JP" altLang="es-ES" b="1" dirty="0">
                <a:latin typeface="HGSKyokashotai" panose="02020600000000000000" pitchFamily="18" charset="-128"/>
                <a:ea typeface="HGSKyokashotai" panose="02020600000000000000" pitchFamily="18" charset="-128"/>
                <a:cs typeface="Caveat"/>
                <a:sym typeface="Caveat"/>
              </a:rPr>
              <a:t> </a:t>
            </a:r>
            <a:r>
              <a:rPr lang="es-ES" altLang="ja-JP" b="1" dirty="0">
                <a:latin typeface="HGSKyokashotai" panose="02020600000000000000" pitchFamily="18" charset="-128"/>
                <a:ea typeface="HGSKyokashotai" panose="02020600000000000000" pitchFamily="18" charset="-128"/>
                <a:cs typeface="Caveat"/>
                <a:sym typeface="Caveat"/>
              </a:rPr>
              <a:t>– </a:t>
            </a:r>
            <a:r>
              <a:rPr lang="ja-JP" altLang="es-ES" b="1" dirty="0">
                <a:latin typeface="HGSKyokashotai" panose="02020600000000000000" pitchFamily="18" charset="-128"/>
                <a:ea typeface="HGSKyokashotai" panose="02020600000000000000" pitchFamily="18" charset="-128"/>
                <a:cs typeface="Caveat"/>
                <a:sym typeface="Caveat"/>
              </a:rPr>
              <a:t>変革型経済世界社会フォーラム（バルセロナ）、第</a:t>
            </a:r>
            <a:r>
              <a:rPr lang="es-ES" altLang="ja-JP" b="1" dirty="0">
                <a:latin typeface="HGSKyokashotai" panose="02020600000000000000" pitchFamily="18" charset="-128"/>
                <a:ea typeface="HGSKyokashotai" panose="02020600000000000000" pitchFamily="18" charset="-128"/>
                <a:cs typeface="Caveat"/>
                <a:sym typeface="Caveat"/>
              </a:rPr>
              <a:t>8</a:t>
            </a:r>
            <a:r>
              <a:rPr lang="ja-JP" altLang="es-ES" b="1" dirty="0">
                <a:latin typeface="HGSKyokashotai" panose="02020600000000000000" pitchFamily="18" charset="-128"/>
                <a:ea typeface="HGSKyokashotai" panose="02020600000000000000" pitchFamily="18" charset="-128"/>
                <a:cs typeface="Caveat"/>
                <a:sym typeface="Caveat"/>
              </a:rPr>
              <a:t>回別の経済フォーラム（アルゼンチン・ベルグラーノ）、グローバル市民向け教育</a:t>
            </a:r>
            <a:r>
              <a:rPr lang="es-419" b="1" dirty="0">
                <a:latin typeface="HGSKyokashotai" panose="02020600000000000000" pitchFamily="18" charset="-128"/>
                <a:ea typeface="HGSKyokashotai" panose="02020600000000000000" pitchFamily="18" charset="-128"/>
                <a:cs typeface="Caveat"/>
                <a:sym typeface="Caveat"/>
              </a:rPr>
              <a:t>; </a:t>
            </a:r>
            <a:r>
              <a:rPr lang="ja-JP" altLang="es-ES" b="1" dirty="0">
                <a:latin typeface="HGSKyokashotai" panose="02020600000000000000" pitchFamily="18" charset="-128"/>
                <a:ea typeface="HGSKyokashotai" panose="02020600000000000000" pitchFamily="18" charset="-128"/>
                <a:cs typeface="Caveat"/>
                <a:sym typeface="Caveat"/>
              </a:rPr>
              <a:t>グローバル市民社会の行動を再検討</a:t>
            </a:r>
            <a:endParaRPr b="1" dirty="0">
              <a:latin typeface="HGSKyokashotai" panose="02020600000000000000" pitchFamily="18" charset="-128"/>
              <a:ea typeface="HGSKyokashotai" panose="02020600000000000000" pitchFamily="18"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1"/>
          <p:cNvPicPr preferRelativeResize="0"/>
          <p:nvPr/>
        </p:nvPicPr>
        <p:blipFill rotWithShape="1">
          <a:blip r:embed="rId3">
            <a:alphaModFix/>
          </a:blip>
          <a:srcRect l="12321" r="12313"/>
          <a:stretch/>
        </p:blipFill>
        <p:spPr>
          <a:xfrm>
            <a:off x="3" y="0"/>
            <a:ext cx="3445526" cy="2571753"/>
          </a:xfrm>
          <a:prstGeom prst="rect">
            <a:avLst/>
          </a:prstGeom>
          <a:noFill/>
          <a:ln>
            <a:noFill/>
          </a:ln>
        </p:spPr>
      </p:pic>
      <p:pic>
        <p:nvPicPr>
          <p:cNvPr id="113" name="Google Shape;113;p21"/>
          <p:cNvPicPr preferRelativeResize="0"/>
          <p:nvPr/>
        </p:nvPicPr>
        <p:blipFill rotWithShape="1">
          <a:blip r:embed="rId4">
            <a:alphaModFix/>
          </a:blip>
          <a:srcRect l="17645" r="17645"/>
          <a:stretch/>
        </p:blipFill>
        <p:spPr>
          <a:xfrm>
            <a:off x="0" y="2571750"/>
            <a:ext cx="3445526" cy="2571751"/>
          </a:xfrm>
          <a:prstGeom prst="rect">
            <a:avLst/>
          </a:prstGeom>
          <a:noFill/>
          <a:ln>
            <a:noFill/>
          </a:ln>
        </p:spPr>
      </p:pic>
      <p:sp>
        <p:nvSpPr>
          <p:cNvPr id="114" name="Google Shape;114;p21"/>
          <p:cNvSpPr txBox="1">
            <a:spLocks noGrp="1"/>
          </p:cNvSpPr>
          <p:nvPr>
            <p:ph type="title"/>
          </p:nvPr>
        </p:nvSpPr>
        <p:spPr>
          <a:xfrm>
            <a:off x="4049113" y="307825"/>
            <a:ext cx="4779300" cy="755431"/>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ja-JP" altLang="es-ES" sz="3600" b="1" dirty="0">
                <a:latin typeface="HGSKyokashotai" panose="02020600000000000000" pitchFamily="18" charset="-128"/>
                <a:ea typeface="HGSKyokashotai" panose="02020600000000000000" pitchFamily="18" charset="-128"/>
                <a:cs typeface="Caveat"/>
                <a:sym typeface="Caveat"/>
              </a:rPr>
              <a:t>活動内容</a:t>
            </a:r>
            <a:r>
              <a:rPr lang="es-419" sz="3600" b="1" dirty="0">
                <a:latin typeface="HGSKyokashotai" panose="02020600000000000000" pitchFamily="18" charset="-128"/>
                <a:ea typeface="HGSKyokashotai" panose="02020600000000000000" pitchFamily="18" charset="-128"/>
                <a:cs typeface="Caveat"/>
                <a:sym typeface="Caveat"/>
              </a:rPr>
              <a:t>…….</a:t>
            </a:r>
            <a:endParaRPr sz="3600" b="1" dirty="0">
              <a:latin typeface="HGSKyokashotai" panose="02020600000000000000" pitchFamily="18" charset="-128"/>
              <a:ea typeface="HGSKyokashotai" panose="02020600000000000000" pitchFamily="18" charset="-128"/>
              <a:cs typeface="Caveat"/>
              <a:sym typeface="Caveat"/>
            </a:endParaRPr>
          </a:p>
        </p:txBody>
      </p:sp>
      <p:sp>
        <p:nvSpPr>
          <p:cNvPr id="115" name="Google Shape;115;p21"/>
          <p:cNvSpPr txBox="1">
            <a:spLocks noGrp="1"/>
          </p:cNvSpPr>
          <p:nvPr>
            <p:ph type="body" idx="1"/>
          </p:nvPr>
        </p:nvSpPr>
        <p:spPr>
          <a:xfrm>
            <a:off x="3608323" y="1311544"/>
            <a:ext cx="2350800" cy="2768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Caveat"/>
              <a:buChar char="➔"/>
            </a:pPr>
            <a:r>
              <a:rPr lang="ja-JP" altLang="es-ES" sz="1800" b="1" dirty="0">
                <a:latin typeface="HGSKyokashotai" panose="02020600000000000000" pitchFamily="18" charset="-128"/>
                <a:ea typeface="HGSKyokashotai" panose="02020600000000000000" pitchFamily="18" charset="-128"/>
                <a:cs typeface="Caveat"/>
                <a:sym typeface="Caveat"/>
              </a:rPr>
              <a:t>コーディネー</a:t>
            </a:r>
            <a:br>
              <a:rPr lang="es-ES" altLang="ja-JP" sz="1800" b="1" dirty="0">
                <a:latin typeface="HGSKyokashotai" panose="02020600000000000000" pitchFamily="18" charset="-128"/>
                <a:ea typeface="HGSKyokashotai" panose="02020600000000000000" pitchFamily="18" charset="-128"/>
                <a:cs typeface="Caveat"/>
                <a:sym typeface="Caveat"/>
              </a:rPr>
            </a:br>
            <a:r>
              <a:rPr lang="ja-JP" altLang="es-ES" sz="1800" b="1" dirty="0">
                <a:latin typeface="HGSKyokashotai" panose="02020600000000000000" pitchFamily="18" charset="-128"/>
                <a:ea typeface="HGSKyokashotai" panose="02020600000000000000" pitchFamily="18" charset="-128"/>
                <a:cs typeface="Caveat"/>
                <a:sym typeface="Caveat"/>
              </a:rPr>
              <a:t>ターとのウェ</a:t>
            </a:r>
            <a:br>
              <a:rPr lang="es-ES" altLang="ja-JP" sz="1800" b="1" dirty="0">
                <a:latin typeface="HGSKyokashotai" panose="02020600000000000000" pitchFamily="18" charset="-128"/>
                <a:ea typeface="HGSKyokashotai" panose="02020600000000000000" pitchFamily="18" charset="-128"/>
                <a:cs typeface="Caveat"/>
                <a:sym typeface="Caveat"/>
              </a:rPr>
            </a:br>
            <a:r>
              <a:rPr lang="ja-JP" altLang="es-ES" sz="1800" b="1" dirty="0">
                <a:latin typeface="HGSKyokashotai" panose="02020600000000000000" pitchFamily="18" charset="-128"/>
                <a:ea typeface="HGSKyokashotai" panose="02020600000000000000" pitchFamily="18" charset="-128"/>
                <a:cs typeface="Caveat"/>
                <a:sym typeface="Caveat"/>
              </a:rPr>
              <a:t>ビナー会議で、取り組みや提案について集団で意思決定</a:t>
            </a:r>
            <a:br>
              <a:rPr lang="es-419" b="1" dirty="0">
                <a:latin typeface="HGSKyokashotai" panose="02020600000000000000" pitchFamily="18" charset="-128"/>
                <a:ea typeface="HGSKyokashotai" panose="02020600000000000000" pitchFamily="18" charset="-128"/>
              </a:rPr>
            </a:br>
            <a:endParaRPr b="1" dirty="0">
              <a:latin typeface="HGSKyokashotai" panose="02020600000000000000" pitchFamily="18" charset="-128"/>
              <a:ea typeface="HGSKyokashotai" panose="02020600000000000000" pitchFamily="18" charset="-128"/>
            </a:endParaRPr>
          </a:p>
        </p:txBody>
      </p:sp>
      <p:sp>
        <p:nvSpPr>
          <p:cNvPr id="116" name="Google Shape;116;p21"/>
          <p:cNvSpPr txBox="1">
            <a:spLocks noGrp="1"/>
          </p:cNvSpPr>
          <p:nvPr>
            <p:ph type="body" idx="2"/>
          </p:nvPr>
        </p:nvSpPr>
        <p:spPr>
          <a:xfrm>
            <a:off x="5959123" y="1311543"/>
            <a:ext cx="2350800" cy="3388047"/>
          </a:xfrm>
          <a:prstGeom prst="rect">
            <a:avLst/>
          </a:prstGeom>
          <a:noFill/>
          <a:ln>
            <a:noFill/>
          </a:ln>
        </p:spPr>
        <p:txBody>
          <a:bodyPr spcFirstLastPara="1" wrap="square" lIns="91425" tIns="91425" rIns="91425" bIns="91425" anchor="t" anchorCtr="0">
            <a:noAutofit/>
          </a:bodyPr>
          <a:lstStyle/>
          <a:p>
            <a:pPr lvl="0" indent="-342900">
              <a:buSzPts val="1800"/>
              <a:buChar char="➔"/>
            </a:pPr>
            <a:r>
              <a:rPr lang="es-ES" altLang="ja-JP" sz="1800" b="1" dirty="0">
                <a:latin typeface="HGSKyokashotai" panose="02020600000000000000" pitchFamily="18" charset="-128"/>
                <a:ea typeface="HGSKyokashotai" panose="02020600000000000000" pitchFamily="18" charset="-128"/>
                <a:cs typeface="Caveat"/>
                <a:sym typeface="Caveat"/>
              </a:rPr>
              <a:t>17</a:t>
            </a:r>
            <a:r>
              <a:rPr lang="ja-JP" altLang="es-ES" sz="1800" b="1" dirty="0">
                <a:latin typeface="HGSKyokashotai" panose="02020600000000000000" pitchFamily="18" charset="-128"/>
                <a:ea typeface="HGSKyokashotai" panose="02020600000000000000" pitchFamily="18" charset="-128"/>
                <a:cs typeface="Caveat"/>
                <a:sym typeface="Caveat"/>
              </a:rPr>
              <a:t>原則の憲章は</a:t>
            </a:r>
            <a:r>
              <a:rPr lang="es-ES" altLang="ja-JP" sz="1800" b="1" dirty="0">
                <a:latin typeface="HGSKyokashotai" panose="02020600000000000000" pitchFamily="18" charset="-128"/>
                <a:ea typeface="HGSKyokashotai" panose="02020600000000000000" pitchFamily="18" charset="-128"/>
                <a:cs typeface="Caveat"/>
                <a:sym typeface="Caveat"/>
              </a:rPr>
              <a:t>4</a:t>
            </a:r>
            <a:r>
              <a:rPr lang="ja-JP" altLang="es-ES" sz="1800" b="1" dirty="0">
                <a:latin typeface="HGSKyokashotai" panose="02020600000000000000" pitchFamily="18" charset="-128"/>
                <a:ea typeface="HGSKyokashotai" panose="02020600000000000000" pitchFamily="18" charset="-128"/>
                <a:cs typeface="Caveat"/>
                <a:sym typeface="Caveat"/>
              </a:rPr>
              <a:t>言語で存在し、会合ごとに検討</a:t>
            </a:r>
            <a:r>
              <a:rPr lang="es-419" sz="1800" b="1" dirty="0">
                <a:latin typeface="HGSKyokashotai" panose="02020600000000000000" pitchFamily="18" charset="-128"/>
                <a:ea typeface="HGSKyokashotai" panose="02020600000000000000" pitchFamily="18" charset="-128"/>
                <a:cs typeface="Caveat"/>
                <a:sym typeface="Caveat"/>
              </a:rPr>
              <a:t> </a:t>
            </a:r>
            <a:r>
              <a:rPr lang="es-419" sz="1800" b="1" u="sng" dirty="0">
                <a:solidFill>
                  <a:schemeClr val="hlink"/>
                </a:solidFill>
                <a:latin typeface="Caveat"/>
                <a:ea typeface="Caveat"/>
                <a:cs typeface="Caveat"/>
                <a:sym typeface="Caveat"/>
              </a:rPr>
              <a:t>https://curriculumglobaleconomiasolidaria.com/english/letter-of-principles/</a:t>
            </a:r>
            <a:endParaRPr sz="1800" b="1" dirty="0">
              <a:latin typeface="Caveat"/>
              <a:ea typeface="Caveat"/>
              <a:cs typeface="Caveat"/>
              <a:sym typeface="Caveat"/>
            </a:endParaRPr>
          </a:p>
          <a:p>
            <a:pPr marL="457200" lvl="0" indent="-342900" algn="l" rtl="0">
              <a:lnSpc>
                <a:spcPct val="115000"/>
              </a:lnSpc>
              <a:spcBef>
                <a:spcPts val="0"/>
              </a:spcBef>
              <a:spcAft>
                <a:spcPts val="0"/>
              </a:spcAft>
              <a:buSzPts val="1800"/>
              <a:buChar char="➔"/>
            </a:pPr>
            <a:br>
              <a:rPr lang="es-419" sz="1800" b="1" dirty="0">
                <a:latin typeface="Caveat"/>
                <a:ea typeface="Caveat"/>
                <a:cs typeface="Caveat"/>
                <a:sym typeface="Caveat"/>
              </a:rPr>
            </a:br>
            <a:endParaRPr sz="1800" b="1" dirty="0">
              <a:latin typeface="Caveat"/>
              <a:ea typeface="Caveat"/>
              <a:cs typeface="Caveat"/>
              <a:sym typeface="Cave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4049113" y="79225"/>
            <a:ext cx="4779300" cy="141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ja-JP" altLang="es-ES" sz="3600" b="1" dirty="0">
                <a:latin typeface="HGSKyokashotai" panose="02020600000000000000" pitchFamily="18" charset="-128"/>
                <a:ea typeface="HGSKyokashotai" panose="02020600000000000000" pitchFamily="18" charset="-128"/>
                <a:cs typeface="Caveat"/>
                <a:sym typeface="Caveat"/>
              </a:rPr>
              <a:t>誰がどのように参加可能か</a:t>
            </a:r>
            <a:r>
              <a:rPr lang="es-ES" altLang="ja-JP" sz="3600" b="1" dirty="0">
                <a:latin typeface="HGSKyokashotai" panose="02020600000000000000" pitchFamily="18" charset="-128"/>
                <a:ea typeface="HGSKyokashotai" panose="02020600000000000000" pitchFamily="18" charset="-128"/>
                <a:cs typeface="Caveat"/>
                <a:sym typeface="Caveat"/>
              </a:rPr>
              <a:t>?</a:t>
            </a:r>
            <a:endParaRPr sz="3600" b="1" dirty="0">
              <a:latin typeface="HGSKyokashotai" panose="02020600000000000000" pitchFamily="18" charset="-128"/>
              <a:ea typeface="HGSKyokashotai" panose="02020600000000000000" pitchFamily="18" charset="-128"/>
              <a:cs typeface="Caveat"/>
              <a:sym typeface="Caveat"/>
            </a:endParaRPr>
          </a:p>
        </p:txBody>
      </p:sp>
      <p:sp>
        <p:nvSpPr>
          <p:cNvPr id="122" name="Google Shape;122;p22"/>
          <p:cNvSpPr txBox="1">
            <a:spLocks noGrp="1"/>
          </p:cNvSpPr>
          <p:nvPr>
            <p:ph type="body" idx="1"/>
          </p:nvPr>
        </p:nvSpPr>
        <p:spPr>
          <a:xfrm>
            <a:off x="4054894" y="1808125"/>
            <a:ext cx="2350800" cy="276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ja-JP" altLang="es-ES" sz="1800" b="1" dirty="0">
                <a:latin typeface="HGSKyokashotai" panose="02020600000000000000" pitchFamily="18" charset="-128"/>
                <a:ea typeface="HGSKyokashotai" panose="02020600000000000000" pitchFamily="18" charset="-128"/>
                <a:cs typeface="Caveat"/>
                <a:sym typeface="Caveat"/>
              </a:rPr>
              <a:t>誰</a:t>
            </a:r>
            <a:r>
              <a:rPr lang="es-419" sz="1800" b="1" dirty="0">
                <a:latin typeface="HGSKyokashotai" panose="02020600000000000000" pitchFamily="18" charset="-128"/>
                <a:ea typeface="HGSKyokashotai" panose="02020600000000000000" pitchFamily="18" charset="-128"/>
                <a:cs typeface="Caveat"/>
                <a:sym typeface="Caveat"/>
              </a:rPr>
              <a:t>? </a:t>
            </a:r>
            <a:r>
              <a:rPr lang="ja-JP" altLang="es-ES" sz="1800" b="1" dirty="0">
                <a:latin typeface="HGSKyokashotai" panose="02020600000000000000" pitchFamily="18" charset="-128"/>
                <a:ea typeface="HGSKyokashotai" panose="02020600000000000000" pitchFamily="18" charset="-128"/>
                <a:cs typeface="Caveat"/>
                <a:sym typeface="Caveat"/>
              </a:rPr>
              <a:t>実践を表現する教育活動を実施しているグループ全て</a:t>
            </a:r>
            <a:endParaRPr sz="1800" b="1" dirty="0">
              <a:latin typeface="HGSKyokashotai" panose="02020600000000000000" pitchFamily="18" charset="-128"/>
              <a:ea typeface="HGSKyokashotai" panose="02020600000000000000" pitchFamily="18" charset="-128"/>
              <a:cs typeface="Caveat"/>
              <a:sym typeface="Caveat"/>
            </a:endParaRPr>
          </a:p>
          <a:p>
            <a:pPr marL="0" lvl="0" indent="0" algn="l" rtl="0">
              <a:lnSpc>
                <a:spcPct val="115000"/>
              </a:lnSpc>
              <a:spcBef>
                <a:spcPts val="1600"/>
              </a:spcBef>
              <a:spcAft>
                <a:spcPts val="1600"/>
              </a:spcAft>
              <a:buSzPts val="1400"/>
              <a:buNone/>
            </a:pPr>
            <a:r>
              <a:rPr lang="es-419" sz="1800" b="1" dirty="0">
                <a:latin typeface="Caveat"/>
                <a:ea typeface="Caveat"/>
                <a:cs typeface="Caveat"/>
                <a:sym typeface="Caveat"/>
              </a:rPr>
              <a:t>http://curriculumglobaleconomiasolidaria.com/espanol/convite-a-participar/</a:t>
            </a:r>
            <a:endParaRPr sz="1800" b="1" dirty="0">
              <a:latin typeface="Caveat"/>
              <a:ea typeface="Caveat"/>
              <a:cs typeface="Caveat"/>
              <a:sym typeface="Caveat"/>
            </a:endParaRPr>
          </a:p>
        </p:txBody>
      </p:sp>
      <p:sp>
        <p:nvSpPr>
          <p:cNvPr id="123" name="Google Shape;123;p22"/>
          <p:cNvSpPr txBox="1">
            <a:spLocks noGrp="1"/>
          </p:cNvSpPr>
          <p:nvPr>
            <p:ph type="body" idx="2"/>
          </p:nvPr>
        </p:nvSpPr>
        <p:spPr>
          <a:xfrm>
            <a:off x="6477744" y="1124424"/>
            <a:ext cx="2350800" cy="325618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ja-JP" altLang="es-ES" sz="1800" b="1" dirty="0">
                <a:latin typeface="HGSKyokashotai" panose="02020600000000000000" pitchFamily="18" charset="-128"/>
                <a:ea typeface="HGSKyokashotai" panose="02020600000000000000" pitchFamily="18" charset="-128"/>
                <a:cs typeface="Caveat"/>
                <a:sym typeface="Caveat"/>
              </a:rPr>
              <a:t>どうやって</a:t>
            </a:r>
            <a:r>
              <a:rPr lang="es-419" sz="1800" b="1" dirty="0">
                <a:latin typeface="HGSKyokashotai" panose="02020600000000000000" pitchFamily="18" charset="-128"/>
                <a:ea typeface="HGSKyokashotai" panose="02020600000000000000" pitchFamily="18" charset="-128"/>
                <a:cs typeface="Caveat"/>
                <a:sym typeface="Caveat"/>
              </a:rPr>
              <a:t>? </a:t>
            </a:r>
            <a:r>
              <a:rPr lang="ja-JP" altLang="es-ES" sz="1800" b="1" dirty="0">
                <a:latin typeface="HGSKyokashotai" panose="02020600000000000000" pitchFamily="18" charset="-128"/>
                <a:ea typeface="HGSKyokashotai" panose="02020600000000000000" pitchFamily="18" charset="-128"/>
                <a:cs typeface="Caveat"/>
                <a:sym typeface="Caveat"/>
              </a:rPr>
              <a:t>作業委員会への参加、インターアクティブマップへの資料のアップロード、オフライン会合の推進、取り組みの広報、広報用飼料の作成</a:t>
            </a:r>
            <a:endParaRPr dirty="0">
              <a:latin typeface="HGSKyokashotai" panose="02020600000000000000" pitchFamily="18" charset="-128"/>
              <a:ea typeface="HGSKyokashotai" panose="02020600000000000000" pitchFamily="18" charset="-128"/>
            </a:endParaRPr>
          </a:p>
        </p:txBody>
      </p:sp>
      <p:pic>
        <p:nvPicPr>
          <p:cNvPr id="124" name="Google Shape;124;p22"/>
          <p:cNvPicPr preferRelativeResize="0"/>
          <p:nvPr/>
        </p:nvPicPr>
        <p:blipFill>
          <a:blip r:embed="rId3">
            <a:alphaModFix/>
          </a:blip>
          <a:stretch>
            <a:fillRect/>
          </a:stretch>
        </p:blipFill>
        <p:spPr>
          <a:xfrm>
            <a:off x="152400" y="152400"/>
            <a:ext cx="3744312" cy="37443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3"/>
          <p:cNvPicPr preferRelativeResize="0"/>
          <p:nvPr/>
        </p:nvPicPr>
        <p:blipFill rotWithShape="1">
          <a:blip r:embed="rId3">
            <a:alphaModFix/>
          </a:blip>
          <a:srcRect l="5554" r="5555"/>
          <a:stretch/>
        </p:blipFill>
        <p:spPr>
          <a:xfrm>
            <a:off x="0" y="0"/>
            <a:ext cx="4572000" cy="5143500"/>
          </a:xfrm>
          <a:prstGeom prst="rect">
            <a:avLst/>
          </a:prstGeom>
          <a:noFill/>
          <a:ln>
            <a:noFill/>
          </a:ln>
        </p:spPr>
      </p:pic>
      <p:sp>
        <p:nvSpPr>
          <p:cNvPr id="130" name="Google Shape;130;p23"/>
          <p:cNvSpPr txBox="1">
            <a:spLocks noGrp="1"/>
          </p:cNvSpPr>
          <p:nvPr>
            <p:ph type="title"/>
          </p:nvPr>
        </p:nvSpPr>
        <p:spPr>
          <a:xfrm>
            <a:off x="4852825" y="233150"/>
            <a:ext cx="4016400" cy="1181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ja-JP" altLang="es-ES" dirty="0">
                <a:latin typeface="HGSKyokashotai" panose="02020600000000000000" pitchFamily="18" charset="-128"/>
                <a:ea typeface="HGSKyokashotai" panose="02020600000000000000" pitchFamily="18" charset="-128"/>
                <a:cs typeface="Caveat"/>
                <a:sym typeface="Caveat"/>
              </a:rPr>
              <a:t>作業委員会</a:t>
            </a:r>
            <a:endParaRPr dirty="0">
              <a:latin typeface="HGSKyokashotai" panose="02020600000000000000" pitchFamily="18" charset="-128"/>
              <a:ea typeface="HGSKyokashotai" panose="02020600000000000000" pitchFamily="18" charset="-128"/>
              <a:cs typeface="Caveat"/>
              <a:sym typeface="Caveat"/>
            </a:endParaRPr>
          </a:p>
        </p:txBody>
      </p:sp>
      <p:sp>
        <p:nvSpPr>
          <p:cNvPr id="131" name="Google Shape;131;p23"/>
          <p:cNvSpPr txBox="1">
            <a:spLocks noGrp="1"/>
          </p:cNvSpPr>
          <p:nvPr>
            <p:ph type="body" idx="1"/>
          </p:nvPr>
        </p:nvSpPr>
        <p:spPr>
          <a:xfrm>
            <a:off x="4852900" y="1672727"/>
            <a:ext cx="4016400" cy="2990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Font typeface="Caveat"/>
              <a:buChar char="➢"/>
            </a:pPr>
            <a:r>
              <a:rPr lang="ja-JP" altLang="es-ES" sz="2400" b="1" dirty="0">
                <a:latin typeface="HGSKyokashotai" panose="02020600000000000000" pitchFamily="18" charset="-128"/>
                <a:ea typeface="HGSKyokashotai" panose="02020600000000000000" pitchFamily="18" charset="-128"/>
                <a:cs typeface="Caveat"/>
                <a:sym typeface="Caveat"/>
              </a:rPr>
              <a:t>広報</a:t>
            </a:r>
            <a:endParaRPr sz="2400" b="1" dirty="0">
              <a:latin typeface="HGSKyokashotai" panose="02020600000000000000" pitchFamily="18" charset="-128"/>
              <a:ea typeface="HGSKyokashotai" panose="02020600000000000000" pitchFamily="18" charset="-128"/>
              <a:cs typeface="Caveat"/>
              <a:sym typeface="Caveat"/>
            </a:endParaRPr>
          </a:p>
          <a:p>
            <a:pPr marL="457200" lvl="0" indent="-381000" algn="l" rtl="0">
              <a:lnSpc>
                <a:spcPct val="115000"/>
              </a:lnSpc>
              <a:spcBef>
                <a:spcPts val="0"/>
              </a:spcBef>
              <a:spcAft>
                <a:spcPts val="0"/>
              </a:spcAft>
              <a:buSzPts val="2400"/>
              <a:buFont typeface="Caveat"/>
              <a:buChar char="➢"/>
            </a:pPr>
            <a:r>
              <a:rPr lang="ja-JP" altLang="es-ES" sz="2400" b="1" dirty="0">
                <a:latin typeface="HGSKyokashotai" panose="02020600000000000000" pitchFamily="18" charset="-128"/>
                <a:ea typeface="HGSKyokashotai" panose="02020600000000000000" pitchFamily="18" charset="-128"/>
                <a:cs typeface="Caveat"/>
                <a:sym typeface="Caveat"/>
              </a:rPr>
              <a:t>財務</a:t>
            </a:r>
            <a:endParaRPr sz="2400" b="1" dirty="0">
              <a:latin typeface="HGSKyokashotai" panose="02020600000000000000" pitchFamily="18" charset="-128"/>
              <a:ea typeface="HGSKyokashotai" panose="02020600000000000000" pitchFamily="18" charset="-128"/>
              <a:cs typeface="Caveat"/>
              <a:sym typeface="Caveat"/>
            </a:endParaRPr>
          </a:p>
          <a:p>
            <a:pPr marL="457200" lvl="0" indent="-381000" algn="l" rtl="0">
              <a:lnSpc>
                <a:spcPct val="115000"/>
              </a:lnSpc>
              <a:spcBef>
                <a:spcPts val="0"/>
              </a:spcBef>
              <a:spcAft>
                <a:spcPts val="0"/>
              </a:spcAft>
              <a:buSzPts val="2400"/>
              <a:buFont typeface="Caveat"/>
              <a:buChar char="➢"/>
            </a:pPr>
            <a:r>
              <a:rPr lang="ja-JP" altLang="es-ES" sz="2400" b="1" dirty="0">
                <a:latin typeface="HGSKyokashotai" panose="02020600000000000000" pitchFamily="18" charset="-128"/>
                <a:ea typeface="HGSKyokashotai" panose="02020600000000000000" pitchFamily="18" charset="-128"/>
                <a:cs typeface="Caveat"/>
                <a:sym typeface="Caveat"/>
              </a:rPr>
              <a:t>原則憲章</a:t>
            </a:r>
            <a:endParaRPr sz="2400" b="1" dirty="0">
              <a:latin typeface="HGSKyokashotai" panose="02020600000000000000" pitchFamily="18" charset="-128"/>
              <a:ea typeface="HGSKyokashotai" panose="02020600000000000000" pitchFamily="18" charset="-128"/>
              <a:cs typeface="Caveat"/>
              <a:sym typeface="Caveat"/>
            </a:endParaRPr>
          </a:p>
          <a:p>
            <a:pPr marL="457200" lvl="0" indent="-381000" algn="l" rtl="0">
              <a:lnSpc>
                <a:spcPct val="115000"/>
              </a:lnSpc>
              <a:spcBef>
                <a:spcPts val="0"/>
              </a:spcBef>
              <a:spcAft>
                <a:spcPts val="0"/>
              </a:spcAft>
              <a:buSzPts val="2400"/>
              <a:buFont typeface="Caveat"/>
              <a:buChar char="➢"/>
            </a:pPr>
            <a:r>
              <a:rPr lang="ja-JP" altLang="es-ES" sz="2400" b="1" dirty="0">
                <a:latin typeface="HGSKyokashotai" panose="02020600000000000000" pitchFamily="18" charset="-128"/>
                <a:ea typeface="HGSKyokashotai" panose="02020600000000000000" pitchFamily="18" charset="-128"/>
                <a:cs typeface="Caveat"/>
                <a:sym typeface="Caveat"/>
              </a:rPr>
              <a:t>体系化</a:t>
            </a:r>
            <a:endParaRPr sz="2400" b="1" dirty="0">
              <a:latin typeface="HGSKyokashotai" panose="02020600000000000000" pitchFamily="18" charset="-128"/>
              <a:ea typeface="HGSKyokashotai" panose="02020600000000000000" pitchFamily="18" charset="-128"/>
              <a:cs typeface="Caveat"/>
              <a:sym typeface="Caveat"/>
            </a:endParaRPr>
          </a:p>
          <a:p>
            <a:pPr marL="457200" lvl="0" indent="-381000" algn="l" rtl="0">
              <a:lnSpc>
                <a:spcPct val="115000"/>
              </a:lnSpc>
              <a:spcBef>
                <a:spcPts val="0"/>
              </a:spcBef>
              <a:spcAft>
                <a:spcPts val="0"/>
              </a:spcAft>
              <a:buSzPts val="2400"/>
              <a:buFont typeface="Caveat"/>
              <a:buChar char="➢"/>
            </a:pPr>
            <a:r>
              <a:rPr lang="ja-JP" altLang="es-ES" sz="2400" b="1" dirty="0">
                <a:latin typeface="HGSKyokashotai" panose="02020600000000000000" pitchFamily="18" charset="-128"/>
                <a:ea typeface="HGSKyokashotai" panose="02020600000000000000" pitchFamily="18" charset="-128"/>
                <a:cs typeface="Caveat"/>
                <a:sym typeface="Caveat"/>
              </a:rPr>
              <a:t>動員</a:t>
            </a:r>
            <a:endParaRPr dirty="0">
              <a:latin typeface="HGSKyokashotai" panose="02020600000000000000" pitchFamily="18" charset="-128"/>
              <a:ea typeface="HGSKyokashotai" panose="02020600000000000000" pitchFamily="18"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ja-JP" altLang="es-ES" sz="3000" dirty="0">
                <a:latin typeface="HGSKyokashotai" panose="02020600000000000000" pitchFamily="18" charset="-128"/>
                <a:ea typeface="HGSKyokashotai" panose="02020600000000000000" pitchFamily="18" charset="-128"/>
                <a:cs typeface="Caveat"/>
                <a:sym typeface="Caveat"/>
              </a:rPr>
              <a:t>キャンペーンに</a:t>
            </a:r>
            <a:br>
              <a:rPr lang="es-ES" altLang="ja-JP" sz="3000" dirty="0">
                <a:latin typeface="HGSKyokashotai" panose="02020600000000000000" pitchFamily="18" charset="-128"/>
                <a:ea typeface="HGSKyokashotai" panose="02020600000000000000" pitchFamily="18" charset="-128"/>
                <a:cs typeface="Caveat"/>
                <a:sym typeface="Caveat"/>
              </a:rPr>
            </a:br>
            <a:r>
              <a:rPr lang="ja-JP" altLang="es-ES" sz="3000" dirty="0">
                <a:latin typeface="HGSKyokashotai" panose="02020600000000000000" pitchFamily="18" charset="-128"/>
                <a:ea typeface="HGSKyokashotai" panose="02020600000000000000" pitchFamily="18" charset="-128"/>
                <a:cs typeface="Caveat"/>
                <a:sym typeface="Caveat"/>
              </a:rPr>
              <a:t>ご参加を</a:t>
            </a:r>
            <a:r>
              <a:rPr lang="es-419" sz="3000" dirty="0">
                <a:latin typeface="HGSKyokashotai" panose="02020600000000000000" pitchFamily="18" charset="-128"/>
                <a:ea typeface="HGSKyokashotai" panose="02020600000000000000" pitchFamily="18" charset="-128"/>
                <a:cs typeface="Caveat"/>
                <a:sym typeface="Caveat"/>
              </a:rPr>
              <a:t> </a:t>
            </a:r>
            <a:r>
              <a:rPr lang="es-419" sz="3000" dirty="0">
                <a:latin typeface="Caveat"/>
                <a:ea typeface="Caveat"/>
                <a:cs typeface="Caveat"/>
                <a:sym typeface="Caveat"/>
              </a:rPr>
              <a:t>http://curriculumglobaleconomiasolidaria.com/contacto/</a:t>
            </a:r>
            <a:endParaRPr sz="3000" dirty="0">
              <a:latin typeface="Caveat"/>
              <a:ea typeface="Caveat"/>
              <a:cs typeface="Caveat"/>
              <a:sym typeface="Caveat"/>
            </a:endParaRPr>
          </a:p>
        </p:txBody>
      </p:sp>
      <p:sp>
        <p:nvSpPr>
          <p:cNvPr id="137" name="Google Shape;137;p2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SzPts val="1800"/>
              <a:buNone/>
            </a:pPr>
            <a:endParaRPr/>
          </a:p>
        </p:txBody>
      </p:sp>
      <p:sp>
        <p:nvSpPr>
          <p:cNvPr id="138" name="Google Shape;138;p2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s-419" sz="1400" b="1" dirty="0">
                <a:solidFill>
                  <a:srgbClr val="000000"/>
                </a:solidFill>
                <a:latin typeface="Caveat"/>
                <a:ea typeface="Caveat"/>
                <a:cs typeface="Caveat"/>
                <a:sym typeface="Caveat"/>
              </a:rPr>
              <a:t>Email: </a:t>
            </a:r>
            <a:r>
              <a:rPr lang="es-419" sz="1400" b="1" u="sng" dirty="0">
                <a:solidFill>
                  <a:srgbClr val="000000"/>
                </a:solidFill>
                <a:latin typeface="Caveat"/>
                <a:ea typeface="Caveat"/>
                <a:cs typeface="Caveat"/>
                <a:sym typeface="Caveat"/>
                <a:hlinkClick r:id="rId3"/>
              </a:rPr>
              <a:t>curriculumglobaleconomiasocial@gmail.com</a:t>
            </a:r>
            <a:endParaRPr sz="1400" b="1" u="sng" dirty="0">
              <a:solidFill>
                <a:srgbClr val="000000"/>
              </a:solidFill>
              <a:latin typeface="Caveat"/>
              <a:ea typeface="Caveat"/>
              <a:cs typeface="Caveat"/>
              <a:sym typeface="Caveat"/>
              <a:hlinkClick r:id="rId3"/>
            </a:endParaRPr>
          </a:p>
          <a:p>
            <a:pPr marL="0" lvl="0" indent="0" algn="l" rtl="0">
              <a:lnSpc>
                <a:spcPct val="115000"/>
              </a:lnSpc>
              <a:spcBef>
                <a:spcPts val="0"/>
              </a:spcBef>
              <a:spcAft>
                <a:spcPts val="0"/>
              </a:spcAft>
              <a:buClr>
                <a:schemeClr val="dk1"/>
              </a:buClr>
              <a:buSzPts val="1100"/>
              <a:buFont typeface="Arial"/>
              <a:buNone/>
            </a:pPr>
            <a:r>
              <a:rPr lang="es-419" sz="1400" b="1" dirty="0">
                <a:solidFill>
                  <a:srgbClr val="000000"/>
                </a:solidFill>
                <a:latin typeface="Caveat"/>
                <a:ea typeface="Caveat"/>
                <a:cs typeface="Caveat"/>
                <a:sym typeface="Caveat"/>
              </a:rPr>
              <a:t>Facebook: </a:t>
            </a:r>
            <a:r>
              <a:rPr lang="es-419" sz="1400" b="1" u="sng" dirty="0">
                <a:solidFill>
                  <a:srgbClr val="000000"/>
                </a:solidFill>
                <a:latin typeface="Caveat"/>
                <a:ea typeface="Caveat"/>
                <a:cs typeface="Caveat"/>
                <a:sym typeface="Caveat"/>
                <a:hlinkClick r:id="rId4"/>
              </a:rPr>
              <a:t>http://facebook.com/curriculumglobalecosocial</a:t>
            </a:r>
            <a:endParaRPr sz="1400" b="1" u="sng" dirty="0">
              <a:solidFill>
                <a:srgbClr val="000000"/>
              </a:solidFill>
              <a:latin typeface="Caveat"/>
              <a:ea typeface="Caveat"/>
              <a:cs typeface="Caveat"/>
              <a:sym typeface="Caveat"/>
              <a:hlinkClick r:id="rId4"/>
            </a:endParaRPr>
          </a:p>
          <a:p>
            <a:pPr marL="0" lvl="0" indent="0" algn="l" rtl="0">
              <a:lnSpc>
                <a:spcPct val="115000"/>
              </a:lnSpc>
              <a:spcBef>
                <a:spcPts val="0"/>
              </a:spcBef>
              <a:spcAft>
                <a:spcPts val="0"/>
              </a:spcAft>
              <a:buClr>
                <a:schemeClr val="dk1"/>
              </a:buClr>
              <a:buSzPts val="1100"/>
              <a:buFont typeface="Arial"/>
              <a:buNone/>
            </a:pPr>
            <a:r>
              <a:rPr lang="es-419" sz="1400" b="1" dirty="0">
                <a:solidFill>
                  <a:srgbClr val="000000"/>
                </a:solidFill>
                <a:latin typeface="Caveat"/>
                <a:ea typeface="Caveat"/>
                <a:cs typeface="Caveat"/>
                <a:sym typeface="Caveat"/>
              </a:rPr>
              <a:t>URL: </a:t>
            </a:r>
            <a:r>
              <a:rPr lang="es-419" sz="1400" b="1" u="sng" dirty="0">
                <a:solidFill>
                  <a:srgbClr val="000000"/>
                </a:solidFill>
                <a:latin typeface="Caveat"/>
                <a:ea typeface="Caveat"/>
                <a:cs typeface="Caveat"/>
                <a:sym typeface="Caveat"/>
                <a:hlinkClick r:id="rId5"/>
              </a:rPr>
              <a:t>http://curriculumglobaleconomiasolidaria.com</a:t>
            </a:r>
            <a:endParaRPr sz="1400" b="1" u="sng" dirty="0">
              <a:solidFill>
                <a:srgbClr val="000000"/>
              </a:solidFill>
              <a:latin typeface="Caveat"/>
              <a:ea typeface="Caveat"/>
              <a:cs typeface="Caveat"/>
              <a:sym typeface="Caveat"/>
              <a:hlinkClick r:id="rId5"/>
            </a:endParaRPr>
          </a:p>
          <a:p>
            <a:pPr marL="0" lvl="0" indent="0" algn="l" rtl="0">
              <a:lnSpc>
                <a:spcPct val="115000"/>
              </a:lnSpc>
              <a:spcBef>
                <a:spcPts val="0"/>
              </a:spcBef>
              <a:spcAft>
                <a:spcPts val="0"/>
              </a:spcAft>
              <a:buClr>
                <a:schemeClr val="dk1"/>
              </a:buClr>
              <a:buSzPts val="1100"/>
              <a:buFont typeface="Arial"/>
              <a:buNone/>
            </a:pPr>
            <a:endParaRPr sz="950" u="sng" dirty="0">
              <a:solidFill>
                <a:srgbClr val="000000"/>
              </a:solidFill>
              <a:latin typeface="Times New Roman"/>
              <a:ea typeface="Times New Roman"/>
              <a:cs typeface="Times New Roman"/>
              <a:sym typeface="Times New Roman"/>
              <a:hlinkClick r:id="rId5"/>
            </a:endParaRPr>
          </a:p>
          <a:p>
            <a:pPr marL="0" lvl="0" indent="0" algn="ctr" rtl="0">
              <a:lnSpc>
                <a:spcPct val="100000"/>
              </a:lnSpc>
              <a:spcBef>
                <a:spcPts val="0"/>
              </a:spcBef>
              <a:spcAft>
                <a:spcPts val="0"/>
              </a:spcAft>
              <a:buSzPts val="2100"/>
              <a:buNone/>
            </a:pPr>
            <a:endParaRPr dirty="0">
              <a:solidFill>
                <a:srgbClr val="000000"/>
              </a:solidFill>
            </a:endParaRPr>
          </a:p>
        </p:txBody>
      </p:sp>
      <p:pic>
        <p:nvPicPr>
          <p:cNvPr id="139" name="Google Shape;139;p24"/>
          <p:cNvPicPr preferRelativeResize="0"/>
          <p:nvPr/>
        </p:nvPicPr>
        <p:blipFill rotWithShape="1">
          <a:blip r:embed="rId6">
            <a:alphaModFix/>
          </a:blip>
          <a:srcRect/>
          <a:stretch/>
        </p:blipFill>
        <p:spPr>
          <a:xfrm>
            <a:off x="4831976" y="-228600"/>
            <a:ext cx="3899647"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501</Words>
  <Application>Microsoft Office PowerPoint</Application>
  <PresentationFormat>Presentación en pantalla (16:9)</PresentationFormat>
  <Paragraphs>29</Paragraphs>
  <Slides>7</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Caveat</vt:lpstr>
      <vt:lpstr>Times New Roman</vt:lpstr>
      <vt:lpstr>Arial</vt:lpstr>
      <vt:lpstr>HGSKyokashotai</vt:lpstr>
      <vt:lpstr>Simple Light</vt:lpstr>
      <vt:lpstr>Presentación de PowerPoint</vt:lpstr>
      <vt:lpstr>目的</vt:lpstr>
      <vt:lpstr>キャンペーンの活動内容…… </vt:lpstr>
      <vt:lpstr>活動内容…….</vt:lpstr>
      <vt:lpstr>誰がどのように参加可能か?</vt:lpstr>
      <vt:lpstr>作業委員会</vt:lpstr>
      <vt:lpstr>キャンペーンに ご参加を http://curriculumglobaleconomiasolidaria.com/contacto/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 </cp:lastModifiedBy>
  <cp:revision>5</cp:revision>
  <dcterms:modified xsi:type="dcterms:W3CDTF">2020-03-01T19:13:26Z</dcterms:modified>
</cp:coreProperties>
</file>